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4"/>
  </p:notesMasterIdLst>
  <p:sldIdLst>
    <p:sldId id="256" r:id="rId2"/>
    <p:sldId id="258" r:id="rId3"/>
    <p:sldId id="293" r:id="rId4"/>
    <p:sldId id="260" r:id="rId5"/>
    <p:sldId id="262" r:id="rId6"/>
    <p:sldId id="279" r:id="rId7"/>
    <p:sldId id="281" r:id="rId8"/>
    <p:sldId id="278" r:id="rId9"/>
    <p:sldId id="294" r:id="rId10"/>
    <p:sldId id="285" r:id="rId11"/>
    <p:sldId id="282" r:id="rId12"/>
    <p:sldId id="295" r:id="rId13"/>
    <p:sldId id="265" r:id="rId14"/>
    <p:sldId id="296" r:id="rId15"/>
    <p:sldId id="287" r:id="rId16"/>
    <p:sldId id="297" r:id="rId17"/>
    <p:sldId id="257" r:id="rId18"/>
    <p:sldId id="298" r:id="rId19"/>
    <p:sldId id="299" r:id="rId20"/>
    <p:sldId id="288" r:id="rId21"/>
    <p:sldId id="291" r:id="rId22"/>
    <p:sldId id="292" r:id="rId23"/>
  </p:sldIdLst>
  <p:sldSz cx="9144000" cy="5143500" type="screen16x9"/>
  <p:notesSz cx="6858000" cy="9144000"/>
  <p:embeddedFontLst>
    <p:embeddedFont>
      <p:font typeface="Cabin" panose="020B0604020202020204" charset="0"/>
      <p:regular r:id="rId25"/>
      <p:bold r:id="rId26"/>
      <p:italic r:id="rId27"/>
      <p:boldItalic r:id="rId28"/>
    </p:embeddedFont>
    <p:embeddedFont>
      <p:font typeface="Calistoga" panose="020B0604020202020204" charset="0"/>
      <p:regular r:id="rId29"/>
    </p:embeddedFont>
    <p:embeddedFont>
      <p:font typeface="Lexend Deca Light" panose="020B0604020202020204" charset="0"/>
      <p:regular r:id="rId30"/>
      <p:bold r:id="rId31"/>
    </p:embeddedFont>
    <p:embeddedFont>
      <p:font typeface="Nunito Light" pitchFamily="2" charset="0"/>
      <p:regular r:id="rId32"/>
      <p:italic r:id="rId33"/>
    </p:embeddedFont>
    <p:embeddedFont>
      <p:font typeface="Sarabun" panose="020B0604020202020204" charset="-34"/>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A2A6E4-A8DC-4F9E-85EB-931D542D17DE}">
  <a:tblStyle styleId="{D1A2A6E4-A8DC-4F9E-85EB-931D542D17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3DD7A34-5091-4F8B-9766-652315485528}"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5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28047423944_0_2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28047423944_0_2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8047423944_0_17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8047423944_0_17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676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8047423944_0_17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8047423944_0_17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350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28047423944_0_22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28047423944_0_2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221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8047423944_0_17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8047423944_0_17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834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482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28047423944_0_21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28047423944_0_21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28047423944_0_17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28047423944_0_17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28047423944_0_17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28047423944_0_17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793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8047423944_0_17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8047423944_0_17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504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629350"/>
            <a:ext cx="4241700" cy="1596000"/>
          </a:xfrm>
          <a:prstGeom prst="rect">
            <a:avLst/>
          </a:prstGeom>
        </p:spPr>
        <p:txBody>
          <a:bodyPr spcFirstLastPara="1" wrap="square" lIns="91425" tIns="91425" rIns="91425" bIns="91425" anchor="b" anchorCtr="0">
            <a:noAutofit/>
          </a:bodyPr>
          <a:lstStyle>
            <a:lvl1pPr lvl="0" algn="l">
              <a:lnSpc>
                <a:spcPct val="9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2443175"/>
            <a:ext cx="3747600" cy="4758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103775" y="0"/>
            <a:ext cx="11132925" cy="1739139"/>
            <a:chOff x="-1103775" y="0"/>
            <a:chExt cx="11132925" cy="1739139"/>
          </a:xfrm>
        </p:grpSpPr>
        <p:sp>
          <p:nvSpPr>
            <p:cNvPr id="12" name="Google Shape;12;p2"/>
            <p:cNvSpPr/>
            <p:nvPr/>
          </p:nvSpPr>
          <p:spPr>
            <a:xfrm>
              <a:off x="4954925" y="0"/>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509400" y="584425"/>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103775" y="1061300"/>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397"/>
        <p:cNvGrpSpPr/>
        <p:nvPr/>
      </p:nvGrpSpPr>
      <p:grpSpPr>
        <a:xfrm>
          <a:off x="0" y="0"/>
          <a:ext cx="0" cy="0"/>
          <a:chOff x="0" y="0"/>
          <a:chExt cx="0" cy="0"/>
        </a:xfrm>
      </p:grpSpPr>
      <p:sp>
        <p:nvSpPr>
          <p:cNvPr id="398" name="Google Shape;398;p28"/>
          <p:cNvSpPr txBox="1">
            <a:spLocks noGrp="1"/>
          </p:cNvSpPr>
          <p:nvPr>
            <p:ph type="title"/>
          </p:nvPr>
        </p:nvSpPr>
        <p:spPr>
          <a:xfrm>
            <a:off x="713225" y="1658375"/>
            <a:ext cx="4145100" cy="1455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40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399" name="Google Shape;399;p28"/>
          <p:cNvSpPr txBox="1">
            <a:spLocks noGrp="1"/>
          </p:cNvSpPr>
          <p:nvPr>
            <p:ph type="title" idx="2" hasCustomPrompt="1"/>
          </p:nvPr>
        </p:nvSpPr>
        <p:spPr>
          <a:xfrm>
            <a:off x="789425" y="618100"/>
            <a:ext cx="900900" cy="9009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00" name="Google Shape;400;p28"/>
          <p:cNvSpPr txBox="1">
            <a:spLocks noGrp="1"/>
          </p:cNvSpPr>
          <p:nvPr>
            <p:ph type="subTitle" idx="1"/>
          </p:nvPr>
        </p:nvSpPr>
        <p:spPr>
          <a:xfrm>
            <a:off x="713225" y="3176550"/>
            <a:ext cx="41451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401" name="Google Shape;401;p28"/>
          <p:cNvGrpSpPr/>
          <p:nvPr/>
        </p:nvGrpSpPr>
        <p:grpSpPr>
          <a:xfrm flipH="1">
            <a:off x="24" y="3732032"/>
            <a:ext cx="9144121" cy="1411500"/>
            <a:chOff x="24" y="3732032"/>
            <a:chExt cx="9144121" cy="1411500"/>
          </a:xfrm>
        </p:grpSpPr>
        <p:sp>
          <p:nvSpPr>
            <p:cNvPr id="402" name="Google Shape;402;p28"/>
            <p:cNvSpPr/>
            <p:nvPr/>
          </p:nvSpPr>
          <p:spPr>
            <a:xfrm>
              <a:off x="25" y="3732032"/>
              <a:ext cx="9143949" cy="724532"/>
            </a:xfrm>
            <a:custGeom>
              <a:avLst/>
              <a:gdLst/>
              <a:ahLst/>
              <a:cxnLst/>
              <a:rect l="l" t="t" r="r" b="b"/>
              <a:pathLst>
                <a:path w="190014" h="15056" extrusionOk="0">
                  <a:moveTo>
                    <a:pt x="102510" y="2379"/>
                  </a:moveTo>
                  <a:lnTo>
                    <a:pt x="102510" y="2379"/>
                  </a:lnTo>
                  <a:cubicBezTo>
                    <a:pt x="102506" y="2408"/>
                    <a:pt x="102503" y="2437"/>
                    <a:pt x="102499" y="2467"/>
                  </a:cubicBezTo>
                  <a:lnTo>
                    <a:pt x="102499" y="2467"/>
                  </a:lnTo>
                  <a:cubicBezTo>
                    <a:pt x="102503" y="2438"/>
                    <a:pt x="102507" y="2408"/>
                    <a:pt x="102510" y="2379"/>
                  </a:cubicBezTo>
                  <a:close/>
                  <a:moveTo>
                    <a:pt x="184037" y="2548"/>
                  </a:moveTo>
                  <a:lnTo>
                    <a:pt x="184031" y="2602"/>
                  </a:lnTo>
                  <a:lnTo>
                    <a:pt x="184031" y="2602"/>
                  </a:lnTo>
                  <a:cubicBezTo>
                    <a:pt x="184034" y="2584"/>
                    <a:pt x="184035" y="2566"/>
                    <a:pt x="184037" y="2548"/>
                  </a:cubicBezTo>
                  <a:close/>
                  <a:moveTo>
                    <a:pt x="79692" y="3320"/>
                  </a:moveTo>
                  <a:lnTo>
                    <a:pt x="79691" y="3324"/>
                  </a:lnTo>
                  <a:lnTo>
                    <a:pt x="79695" y="3329"/>
                  </a:lnTo>
                  <a:lnTo>
                    <a:pt x="79695" y="3329"/>
                  </a:lnTo>
                  <a:cubicBezTo>
                    <a:pt x="79694" y="3326"/>
                    <a:pt x="79693" y="3323"/>
                    <a:pt x="79692" y="3320"/>
                  </a:cubicBezTo>
                  <a:close/>
                  <a:moveTo>
                    <a:pt x="107292" y="3868"/>
                  </a:moveTo>
                  <a:cubicBezTo>
                    <a:pt x="107352" y="4048"/>
                    <a:pt x="107400" y="4239"/>
                    <a:pt x="107435" y="4431"/>
                  </a:cubicBezTo>
                  <a:lnTo>
                    <a:pt x="107122" y="4697"/>
                  </a:lnTo>
                  <a:lnTo>
                    <a:pt x="107292" y="3868"/>
                  </a:lnTo>
                  <a:close/>
                  <a:moveTo>
                    <a:pt x="326" y="0"/>
                  </a:moveTo>
                  <a:cubicBezTo>
                    <a:pt x="302" y="1087"/>
                    <a:pt x="193" y="2161"/>
                    <a:pt x="0" y="3224"/>
                  </a:cubicBezTo>
                  <a:lnTo>
                    <a:pt x="0" y="15055"/>
                  </a:lnTo>
                  <a:lnTo>
                    <a:pt x="190013" y="15055"/>
                  </a:lnTo>
                  <a:lnTo>
                    <a:pt x="190013" y="6411"/>
                  </a:lnTo>
                  <a:lnTo>
                    <a:pt x="189591" y="6411"/>
                  </a:lnTo>
                  <a:cubicBezTo>
                    <a:pt x="189240" y="5518"/>
                    <a:pt x="189349" y="4516"/>
                    <a:pt x="189880" y="3719"/>
                  </a:cubicBezTo>
                  <a:lnTo>
                    <a:pt x="189880" y="3719"/>
                  </a:lnTo>
                  <a:lnTo>
                    <a:pt x="188673" y="4781"/>
                  </a:lnTo>
                  <a:lnTo>
                    <a:pt x="188987" y="3067"/>
                  </a:lnTo>
                  <a:lnTo>
                    <a:pt x="188987" y="3067"/>
                  </a:lnTo>
                  <a:cubicBezTo>
                    <a:pt x="188468" y="3731"/>
                    <a:pt x="187864" y="4322"/>
                    <a:pt x="187176" y="4817"/>
                  </a:cubicBezTo>
                  <a:cubicBezTo>
                    <a:pt x="187140" y="4383"/>
                    <a:pt x="187236" y="3948"/>
                    <a:pt x="187454" y="3562"/>
                  </a:cubicBezTo>
                  <a:lnTo>
                    <a:pt x="187454" y="3562"/>
                  </a:lnTo>
                  <a:cubicBezTo>
                    <a:pt x="186741" y="4359"/>
                    <a:pt x="185896" y="5035"/>
                    <a:pt x="184955" y="5542"/>
                  </a:cubicBezTo>
                  <a:cubicBezTo>
                    <a:pt x="185124" y="4660"/>
                    <a:pt x="185293" y="3779"/>
                    <a:pt x="185462" y="2898"/>
                  </a:cubicBezTo>
                  <a:lnTo>
                    <a:pt x="185462" y="2898"/>
                  </a:lnTo>
                  <a:cubicBezTo>
                    <a:pt x="185124" y="3827"/>
                    <a:pt x="184532" y="4636"/>
                    <a:pt x="183759" y="5240"/>
                  </a:cubicBezTo>
                  <a:lnTo>
                    <a:pt x="184031" y="2602"/>
                  </a:lnTo>
                  <a:lnTo>
                    <a:pt x="184031" y="2602"/>
                  </a:lnTo>
                  <a:cubicBezTo>
                    <a:pt x="183916" y="3617"/>
                    <a:pt x="183235" y="4498"/>
                    <a:pt x="182262" y="4854"/>
                  </a:cubicBezTo>
                  <a:lnTo>
                    <a:pt x="182190" y="2234"/>
                  </a:lnTo>
                  <a:cubicBezTo>
                    <a:pt x="181779" y="3163"/>
                    <a:pt x="181236" y="4045"/>
                    <a:pt x="180596" y="4830"/>
                  </a:cubicBezTo>
                  <a:cubicBezTo>
                    <a:pt x="180548" y="4021"/>
                    <a:pt x="180488" y="3212"/>
                    <a:pt x="180439" y="2403"/>
                  </a:cubicBezTo>
                  <a:cubicBezTo>
                    <a:pt x="179872" y="3151"/>
                    <a:pt x="179413" y="3972"/>
                    <a:pt x="179063" y="4842"/>
                  </a:cubicBezTo>
                  <a:lnTo>
                    <a:pt x="179063" y="3707"/>
                  </a:lnTo>
                  <a:lnTo>
                    <a:pt x="178496" y="4914"/>
                  </a:lnTo>
                  <a:cubicBezTo>
                    <a:pt x="178315" y="4467"/>
                    <a:pt x="178230" y="3972"/>
                    <a:pt x="178266" y="3489"/>
                  </a:cubicBezTo>
                  <a:lnTo>
                    <a:pt x="178266" y="3489"/>
                  </a:lnTo>
                  <a:cubicBezTo>
                    <a:pt x="178146" y="3695"/>
                    <a:pt x="178025" y="3900"/>
                    <a:pt x="177892" y="4093"/>
                  </a:cubicBezTo>
                  <a:cubicBezTo>
                    <a:pt x="177832" y="3272"/>
                    <a:pt x="177759" y="2439"/>
                    <a:pt x="177699" y="1606"/>
                  </a:cubicBezTo>
                  <a:lnTo>
                    <a:pt x="177699" y="1606"/>
                  </a:lnTo>
                  <a:cubicBezTo>
                    <a:pt x="177747" y="2729"/>
                    <a:pt x="177590" y="3864"/>
                    <a:pt x="177240" y="4926"/>
                  </a:cubicBezTo>
                  <a:cubicBezTo>
                    <a:pt x="177156" y="5011"/>
                    <a:pt x="177083" y="5095"/>
                    <a:pt x="176999" y="5180"/>
                  </a:cubicBezTo>
                  <a:cubicBezTo>
                    <a:pt x="176793" y="3948"/>
                    <a:pt x="176685" y="2705"/>
                    <a:pt x="176673" y="1461"/>
                  </a:cubicBezTo>
                  <a:lnTo>
                    <a:pt x="176129" y="5204"/>
                  </a:lnTo>
                  <a:cubicBezTo>
                    <a:pt x="175912" y="4588"/>
                    <a:pt x="175852" y="3924"/>
                    <a:pt x="175924" y="3272"/>
                  </a:cubicBezTo>
                  <a:lnTo>
                    <a:pt x="175924" y="3272"/>
                  </a:lnTo>
                  <a:cubicBezTo>
                    <a:pt x="175828" y="3586"/>
                    <a:pt x="175707" y="3888"/>
                    <a:pt x="175562" y="4178"/>
                  </a:cubicBezTo>
                  <a:cubicBezTo>
                    <a:pt x="175248" y="3176"/>
                    <a:pt x="174934" y="2161"/>
                    <a:pt x="174620" y="1147"/>
                  </a:cubicBezTo>
                  <a:lnTo>
                    <a:pt x="174620" y="1147"/>
                  </a:lnTo>
                  <a:cubicBezTo>
                    <a:pt x="174620" y="2427"/>
                    <a:pt x="174632" y="3719"/>
                    <a:pt x="174632" y="4999"/>
                  </a:cubicBezTo>
                  <a:cubicBezTo>
                    <a:pt x="174572" y="4793"/>
                    <a:pt x="174500" y="4576"/>
                    <a:pt x="174439" y="4371"/>
                  </a:cubicBezTo>
                  <a:cubicBezTo>
                    <a:pt x="174379" y="3924"/>
                    <a:pt x="174355" y="3477"/>
                    <a:pt x="174379" y="3031"/>
                  </a:cubicBezTo>
                  <a:lnTo>
                    <a:pt x="174379" y="3031"/>
                  </a:lnTo>
                  <a:cubicBezTo>
                    <a:pt x="174331" y="3260"/>
                    <a:pt x="174270" y="3477"/>
                    <a:pt x="174198" y="3695"/>
                  </a:cubicBezTo>
                  <a:cubicBezTo>
                    <a:pt x="173884" y="2862"/>
                    <a:pt x="173522" y="2041"/>
                    <a:pt x="173099" y="1256"/>
                  </a:cubicBezTo>
                  <a:lnTo>
                    <a:pt x="173099" y="1256"/>
                  </a:lnTo>
                  <a:cubicBezTo>
                    <a:pt x="173304" y="2644"/>
                    <a:pt x="173401" y="4057"/>
                    <a:pt x="173377" y="5457"/>
                  </a:cubicBezTo>
                  <a:cubicBezTo>
                    <a:pt x="173329" y="5542"/>
                    <a:pt x="173280" y="5614"/>
                    <a:pt x="173232" y="5699"/>
                  </a:cubicBezTo>
                  <a:cubicBezTo>
                    <a:pt x="173063" y="4769"/>
                    <a:pt x="173003" y="3827"/>
                    <a:pt x="173039" y="2886"/>
                  </a:cubicBezTo>
                  <a:lnTo>
                    <a:pt x="173039" y="2886"/>
                  </a:lnTo>
                  <a:cubicBezTo>
                    <a:pt x="172930" y="3514"/>
                    <a:pt x="172725" y="4117"/>
                    <a:pt x="172435" y="4673"/>
                  </a:cubicBezTo>
                  <a:cubicBezTo>
                    <a:pt x="172109" y="4081"/>
                    <a:pt x="171783" y="3502"/>
                    <a:pt x="171445" y="2922"/>
                  </a:cubicBezTo>
                  <a:cubicBezTo>
                    <a:pt x="171397" y="3139"/>
                    <a:pt x="171349" y="3369"/>
                    <a:pt x="171324" y="3598"/>
                  </a:cubicBezTo>
                  <a:cubicBezTo>
                    <a:pt x="171228" y="3127"/>
                    <a:pt x="171155" y="2656"/>
                    <a:pt x="171119" y="2186"/>
                  </a:cubicBezTo>
                  <a:cubicBezTo>
                    <a:pt x="170926" y="2958"/>
                    <a:pt x="170685" y="3731"/>
                    <a:pt x="170395" y="4479"/>
                  </a:cubicBezTo>
                  <a:lnTo>
                    <a:pt x="170033" y="3755"/>
                  </a:lnTo>
                  <a:cubicBezTo>
                    <a:pt x="170033" y="4359"/>
                    <a:pt x="169984" y="4938"/>
                    <a:pt x="169972" y="5481"/>
                  </a:cubicBezTo>
                  <a:lnTo>
                    <a:pt x="169936" y="5554"/>
                  </a:lnTo>
                  <a:cubicBezTo>
                    <a:pt x="169610" y="4274"/>
                    <a:pt x="169284" y="2994"/>
                    <a:pt x="168946" y="1715"/>
                  </a:cubicBezTo>
                  <a:cubicBezTo>
                    <a:pt x="168825" y="3127"/>
                    <a:pt x="168499" y="4504"/>
                    <a:pt x="168004" y="5832"/>
                  </a:cubicBezTo>
                  <a:cubicBezTo>
                    <a:pt x="167618" y="4793"/>
                    <a:pt x="167232" y="3755"/>
                    <a:pt x="166845" y="2717"/>
                  </a:cubicBezTo>
                  <a:lnTo>
                    <a:pt x="166845" y="2717"/>
                  </a:lnTo>
                  <a:cubicBezTo>
                    <a:pt x="166894" y="3779"/>
                    <a:pt x="166701" y="4854"/>
                    <a:pt x="166290" y="5844"/>
                  </a:cubicBezTo>
                  <a:lnTo>
                    <a:pt x="164793" y="2693"/>
                  </a:lnTo>
                  <a:cubicBezTo>
                    <a:pt x="164721" y="3731"/>
                    <a:pt x="164648" y="4781"/>
                    <a:pt x="164576" y="5819"/>
                  </a:cubicBezTo>
                  <a:lnTo>
                    <a:pt x="162946" y="3043"/>
                  </a:lnTo>
                  <a:lnTo>
                    <a:pt x="162861" y="6121"/>
                  </a:lnTo>
                  <a:lnTo>
                    <a:pt x="162451" y="5566"/>
                  </a:lnTo>
                  <a:cubicBezTo>
                    <a:pt x="162439" y="5264"/>
                    <a:pt x="162391" y="4962"/>
                    <a:pt x="162306" y="4685"/>
                  </a:cubicBezTo>
                  <a:cubicBezTo>
                    <a:pt x="162210" y="4781"/>
                    <a:pt x="162137" y="4902"/>
                    <a:pt x="162041" y="4999"/>
                  </a:cubicBezTo>
                  <a:lnTo>
                    <a:pt x="161690" y="4528"/>
                  </a:lnTo>
                  <a:cubicBezTo>
                    <a:pt x="161654" y="4033"/>
                    <a:pt x="161606" y="3538"/>
                    <a:pt x="161570" y="3055"/>
                  </a:cubicBezTo>
                  <a:lnTo>
                    <a:pt x="160990" y="4009"/>
                  </a:lnTo>
                  <a:cubicBezTo>
                    <a:pt x="161002" y="3924"/>
                    <a:pt x="161014" y="3852"/>
                    <a:pt x="161038" y="3767"/>
                  </a:cubicBezTo>
                  <a:lnTo>
                    <a:pt x="161038" y="3767"/>
                  </a:lnTo>
                  <a:cubicBezTo>
                    <a:pt x="160725" y="4178"/>
                    <a:pt x="160447" y="4612"/>
                    <a:pt x="160205" y="5071"/>
                  </a:cubicBezTo>
                  <a:cubicBezTo>
                    <a:pt x="160121" y="4298"/>
                    <a:pt x="160036" y="3526"/>
                    <a:pt x="159940" y="2741"/>
                  </a:cubicBezTo>
                  <a:cubicBezTo>
                    <a:pt x="159493" y="3489"/>
                    <a:pt x="159010" y="4202"/>
                    <a:pt x="158503" y="4914"/>
                  </a:cubicBezTo>
                  <a:cubicBezTo>
                    <a:pt x="158431" y="4564"/>
                    <a:pt x="158358" y="4226"/>
                    <a:pt x="158286" y="3876"/>
                  </a:cubicBezTo>
                  <a:cubicBezTo>
                    <a:pt x="158286" y="4238"/>
                    <a:pt x="158262" y="4588"/>
                    <a:pt x="158213" y="4950"/>
                  </a:cubicBezTo>
                  <a:cubicBezTo>
                    <a:pt x="157960" y="4274"/>
                    <a:pt x="157803" y="3586"/>
                    <a:pt x="157731" y="2874"/>
                  </a:cubicBezTo>
                  <a:cubicBezTo>
                    <a:pt x="157405" y="3755"/>
                    <a:pt x="156958" y="4588"/>
                    <a:pt x="156390" y="5349"/>
                  </a:cubicBezTo>
                  <a:lnTo>
                    <a:pt x="155642" y="3067"/>
                  </a:lnTo>
                  <a:lnTo>
                    <a:pt x="155642" y="3067"/>
                  </a:lnTo>
                  <a:cubicBezTo>
                    <a:pt x="155666" y="3888"/>
                    <a:pt x="155388" y="4685"/>
                    <a:pt x="154857" y="5312"/>
                  </a:cubicBezTo>
                  <a:cubicBezTo>
                    <a:pt x="154423" y="4528"/>
                    <a:pt x="153988" y="3755"/>
                    <a:pt x="153565" y="2982"/>
                  </a:cubicBezTo>
                  <a:lnTo>
                    <a:pt x="152769" y="5614"/>
                  </a:lnTo>
                  <a:lnTo>
                    <a:pt x="151646" y="3477"/>
                  </a:lnTo>
                  <a:cubicBezTo>
                    <a:pt x="151465" y="4238"/>
                    <a:pt x="151284" y="4986"/>
                    <a:pt x="151103" y="5747"/>
                  </a:cubicBezTo>
                  <a:lnTo>
                    <a:pt x="150064" y="3031"/>
                  </a:lnTo>
                  <a:cubicBezTo>
                    <a:pt x="150052" y="4069"/>
                    <a:pt x="149775" y="5095"/>
                    <a:pt x="149280" y="6013"/>
                  </a:cubicBezTo>
                  <a:lnTo>
                    <a:pt x="148531" y="3369"/>
                  </a:lnTo>
                  <a:cubicBezTo>
                    <a:pt x="148495" y="4105"/>
                    <a:pt x="148290" y="4830"/>
                    <a:pt x="147952" y="5481"/>
                  </a:cubicBezTo>
                  <a:lnTo>
                    <a:pt x="146889" y="2681"/>
                  </a:lnTo>
                  <a:cubicBezTo>
                    <a:pt x="146793" y="3634"/>
                    <a:pt x="146563" y="4564"/>
                    <a:pt x="146213" y="5457"/>
                  </a:cubicBezTo>
                  <a:cubicBezTo>
                    <a:pt x="145585" y="4745"/>
                    <a:pt x="145151" y="3888"/>
                    <a:pt x="144921" y="2970"/>
                  </a:cubicBezTo>
                  <a:cubicBezTo>
                    <a:pt x="144704" y="3803"/>
                    <a:pt x="144487" y="4636"/>
                    <a:pt x="144269" y="5469"/>
                  </a:cubicBezTo>
                  <a:cubicBezTo>
                    <a:pt x="143738" y="4854"/>
                    <a:pt x="143340" y="4129"/>
                    <a:pt x="143135" y="3357"/>
                  </a:cubicBezTo>
                  <a:lnTo>
                    <a:pt x="143110" y="5904"/>
                  </a:lnTo>
                  <a:lnTo>
                    <a:pt x="141577" y="3610"/>
                  </a:lnTo>
                  <a:lnTo>
                    <a:pt x="141239" y="5614"/>
                  </a:lnTo>
                  <a:cubicBezTo>
                    <a:pt x="141106" y="5494"/>
                    <a:pt x="140974" y="5361"/>
                    <a:pt x="140853" y="5216"/>
                  </a:cubicBezTo>
                  <a:cubicBezTo>
                    <a:pt x="140937" y="4431"/>
                    <a:pt x="141082" y="3646"/>
                    <a:pt x="141287" y="2874"/>
                  </a:cubicBezTo>
                  <a:lnTo>
                    <a:pt x="141287" y="2874"/>
                  </a:lnTo>
                  <a:cubicBezTo>
                    <a:pt x="140961" y="3357"/>
                    <a:pt x="140611" y="3827"/>
                    <a:pt x="140213" y="4262"/>
                  </a:cubicBezTo>
                  <a:cubicBezTo>
                    <a:pt x="140104" y="4033"/>
                    <a:pt x="140020" y="3803"/>
                    <a:pt x="139947" y="3562"/>
                  </a:cubicBezTo>
                  <a:lnTo>
                    <a:pt x="139947" y="3562"/>
                  </a:lnTo>
                  <a:cubicBezTo>
                    <a:pt x="140008" y="3840"/>
                    <a:pt x="140056" y="4105"/>
                    <a:pt x="140104" y="4383"/>
                  </a:cubicBezTo>
                  <a:cubicBezTo>
                    <a:pt x="139778" y="4721"/>
                    <a:pt x="139440" y="5047"/>
                    <a:pt x="139090" y="5349"/>
                  </a:cubicBezTo>
                  <a:lnTo>
                    <a:pt x="139235" y="2886"/>
                  </a:lnTo>
                  <a:lnTo>
                    <a:pt x="139235" y="2886"/>
                  </a:lnTo>
                  <a:cubicBezTo>
                    <a:pt x="138849" y="3743"/>
                    <a:pt x="138305" y="4504"/>
                    <a:pt x="137629" y="5143"/>
                  </a:cubicBezTo>
                  <a:cubicBezTo>
                    <a:pt x="137581" y="4274"/>
                    <a:pt x="137545" y="3405"/>
                    <a:pt x="137509" y="2536"/>
                  </a:cubicBezTo>
                  <a:lnTo>
                    <a:pt x="135746" y="5143"/>
                  </a:lnTo>
                  <a:cubicBezTo>
                    <a:pt x="135456" y="4419"/>
                    <a:pt x="135311" y="3646"/>
                    <a:pt x="135324" y="2874"/>
                  </a:cubicBezTo>
                  <a:lnTo>
                    <a:pt x="135324" y="2874"/>
                  </a:lnTo>
                  <a:cubicBezTo>
                    <a:pt x="135010" y="3695"/>
                    <a:pt x="134563" y="4443"/>
                    <a:pt x="134008" y="5119"/>
                  </a:cubicBezTo>
                  <a:cubicBezTo>
                    <a:pt x="133899" y="4479"/>
                    <a:pt x="133802" y="3840"/>
                    <a:pt x="133706" y="3212"/>
                  </a:cubicBezTo>
                  <a:lnTo>
                    <a:pt x="132607" y="5469"/>
                  </a:lnTo>
                  <a:cubicBezTo>
                    <a:pt x="132257" y="4624"/>
                    <a:pt x="132016" y="3719"/>
                    <a:pt x="131919" y="2801"/>
                  </a:cubicBezTo>
                  <a:cubicBezTo>
                    <a:pt x="131400" y="3803"/>
                    <a:pt x="130881" y="4817"/>
                    <a:pt x="130362" y="5819"/>
                  </a:cubicBezTo>
                  <a:lnTo>
                    <a:pt x="129529" y="3139"/>
                  </a:lnTo>
                  <a:lnTo>
                    <a:pt x="128406" y="5675"/>
                  </a:lnTo>
                  <a:lnTo>
                    <a:pt x="127826" y="3477"/>
                  </a:lnTo>
                  <a:cubicBezTo>
                    <a:pt x="127525" y="4105"/>
                    <a:pt x="127102" y="4660"/>
                    <a:pt x="126595" y="5131"/>
                  </a:cubicBezTo>
                  <a:lnTo>
                    <a:pt x="126510" y="3477"/>
                  </a:lnTo>
                  <a:cubicBezTo>
                    <a:pt x="126160" y="4202"/>
                    <a:pt x="125702" y="4878"/>
                    <a:pt x="125158" y="5481"/>
                  </a:cubicBezTo>
                  <a:cubicBezTo>
                    <a:pt x="124844" y="4805"/>
                    <a:pt x="124736" y="4045"/>
                    <a:pt x="124844" y="3308"/>
                  </a:cubicBezTo>
                  <a:lnTo>
                    <a:pt x="124844" y="3308"/>
                  </a:lnTo>
                  <a:cubicBezTo>
                    <a:pt x="124410" y="3912"/>
                    <a:pt x="123975" y="4516"/>
                    <a:pt x="123541" y="5107"/>
                  </a:cubicBezTo>
                  <a:lnTo>
                    <a:pt x="122864" y="3200"/>
                  </a:lnTo>
                  <a:lnTo>
                    <a:pt x="121633" y="5409"/>
                  </a:lnTo>
                  <a:lnTo>
                    <a:pt x="120957" y="3538"/>
                  </a:lnTo>
                  <a:lnTo>
                    <a:pt x="119991" y="5131"/>
                  </a:lnTo>
                  <a:cubicBezTo>
                    <a:pt x="119762" y="4636"/>
                    <a:pt x="119532" y="4153"/>
                    <a:pt x="119291" y="3658"/>
                  </a:cubicBezTo>
                  <a:cubicBezTo>
                    <a:pt x="119086" y="4383"/>
                    <a:pt x="118868" y="5095"/>
                    <a:pt x="118663" y="5807"/>
                  </a:cubicBezTo>
                  <a:cubicBezTo>
                    <a:pt x="118301" y="4986"/>
                    <a:pt x="117939" y="4153"/>
                    <a:pt x="117577" y="3332"/>
                  </a:cubicBezTo>
                  <a:lnTo>
                    <a:pt x="116816" y="5819"/>
                  </a:lnTo>
                  <a:lnTo>
                    <a:pt x="115524" y="3272"/>
                  </a:lnTo>
                  <a:cubicBezTo>
                    <a:pt x="115319" y="4045"/>
                    <a:pt x="115005" y="4793"/>
                    <a:pt x="114583" y="5481"/>
                  </a:cubicBezTo>
                  <a:lnTo>
                    <a:pt x="113641" y="3369"/>
                  </a:lnTo>
                  <a:cubicBezTo>
                    <a:pt x="113436" y="4141"/>
                    <a:pt x="113110" y="4890"/>
                    <a:pt x="112675" y="5578"/>
                  </a:cubicBezTo>
                  <a:cubicBezTo>
                    <a:pt x="112144" y="5047"/>
                    <a:pt x="111733" y="4395"/>
                    <a:pt x="111468" y="3683"/>
                  </a:cubicBezTo>
                  <a:lnTo>
                    <a:pt x="110562" y="6097"/>
                  </a:lnTo>
                  <a:cubicBezTo>
                    <a:pt x="110019" y="5228"/>
                    <a:pt x="109488" y="4359"/>
                    <a:pt x="108957" y="3502"/>
                  </a:cubicBezTo>
                  <a:cubicBezTo>
                    <a:pt x="108776" y="4057"/>
                    <a:pt x="108594" y="4600"/>
                    <a:pt x="108425" y="5155"/>
                  </a:cubicBezTo>
                  <a:lnTo>
                    <a:pt x="107918" y="4588"/>
                  </a:lnTo>
                  <a:cubicBezTo>
                    <a:pt x="108003" y="4250"/>
                    <a:pt x="108148" y="3936"/>
                    <a:pt x="108341" y="3658"/>
                  </a:cubicBezTo>
                  <a:lnTo>
                    <a:pt x="108341" y="3658"/>
                  </a:lnTo>
                  <a:lnTo>
                    <a:pt x="107641" y="4262"/>
                  </a:lnTo>
                  <a:lnTo>
                    <a:pt x="107292" y="3866"/>
                  </a:lnTo>
                  <a:lnTo>
                    <a:pt x="107472" y="2994"/>
                  </a:lnTo>
                  <a:lnTo>
                    <a:pt x="107472" y="2994"/>
                  </a:lnTo>
                  <a:cubicBezTo>
                    <a:pt x="106965" y="3610"/>
                    <a:pt x="106373" y="4166"/>
                    <a:pt x="105721" y="4624"/>
                  </a:cubicBezTo>
                  <a:lnTo>
                    <a:pt x="105612" y="4528"/>
                  </a:lnTo>
                  <a:cubicBezTo>
                    <a:pt x="105625" y="4153"/>
                    <a:pt x="105733" y="3791"/>
                    <a:pt x="105914" y="3465"/>
                  </a:cubicBezTo>
                  <a:lnTo>
                    <a:pt x="105914" y="3465"/>
                  </a:lnTo>
                  <a:cubicBezTo>
                    <a:pt x="105697" y="3695"/>
                    <a:pt x="105468" y="3924"/>
                    <a:pt x="105226" y="4141"/>
                  </a:cubicBezTo>
                  <a:cubicBezTo>
                    <a:pt x="105033" y="3948"/>
                    <a:pt x="104852" y="3743"/>
                    <a:pt x="104683" y="3538"/>
                  </a:cubicBezTo>
                  <a:lnTo>
                    <a:pt x="104683" y="3538"/>
                  </a:lnTo>
                  <a:cubicBezTo>
                    <a:pt x="104852" y="3743"/>
                    <a:pt x="104997" y="3972"/>
                    <a:pt x="105130" y="4226"/>
                  </a:cubicBezTo>
                  <a:cubicBezTo>
                    <a:pt x="104586" y="4673"/>
                    <a:pt x="104007" y="5071"/>
                    <a:pt x="103391" y="5385"/>
                  </a:cubicBezTo>
                  <a:cubicBezTo>
                    <a:pt x="103572" y="4516"/>
                    <a:pt x="103753" y="3634"/>
                    <a:pt x="103934" y="2753"/>
                  </a:cubicBezTo>
                  <a:lnTo>
                    <a:pt x="103934" y="2753"/>
                  </a:lnTo>
                  <a:cubicBezTo>
                    <a:pt x="103584" y="3683"/>
                    <a:pt x="102981" y="4479"/>
                    <a:pt x="102184" y="5071"/>
                  </a:cubicBezTo>
                  <a:cubicBezTo>
                    <a:pt x="102289" y="4207"/>
                    <a:pt x="102394" y="3342"/>
                    <a:pt x="102499" y="2467"/>
                  </a:cubicBezTo>
                  <a:lnTo>
                    <a:pt x="102499" y="2467"/>
                  </a:lnTo>
                  <a:cubicBezTo>
                    <a:pt x="102361" y="3478"/>
                    <a:pt x="101661" y="4320"/>
                    <a:pt x="100699" y="4648"/>
                  </a:cubicBezTo>
                  <a:cubicBezTo>
                    <a:pt x="100699" y="3779"/>
                    <a:pt x="100687" y="2910"/>
                    <a:pt x="100687" y="2041"/>
                  </a:cubicBezTo>
                  <a:cubicBezTo>
                    <a:pt x="100252" y="2958"/>
                    <a:pt x="99697" y="3827"/>
                    <a:pt x="99033" y="4600"/>
                  </a:cubicBezTo>
                  <a:lnTo>
                    <a:pt x="98924" y="2161"/>
                  </a:lnTo>
                  <a:cubicBezTo>
                    <a:pt x="98200" y="3103"/>
                    <a:pt x="97632" y="4141"/>
                    <a:pt x="97234" y="5252"/>
                  </a:cubicBezTo>
                  <a:cubicBezTo>
                    <a:pt x="96848" y="4648"/>
                    <a:pt x="96667" y="3936"/>
                    <a:pt x="96727" y="3224"/>
                  </a:cubicBezTo>
                  <a:lnTo>
                    <a:pt x="96727" y="3224"/>
                  </a:lnTo>
                  <a:cubicBezTo>
                    <a:pt x="96232" y="4093"/>
                    <a:pt x="95556" y="4842"/>
                    <a:pt x="94759" y="5445"/>
                  </a:cubicBezTo>
                  <a:cubicBezTo>
                    <a:pt x="94397" y="4660"/>
                    <a:pt x="94276" y="3803"/>
                    <a:pt x="94385" y="2946"/>
                  </a:cubicBezTo>
                  <a:lnTo>
                    <a:pt x="94385" y="2946"/>
                  </a:lnTo>
                  <a:cubicBezTo>
                    <a:pt x="94107" y="3767"/>
                    <a:pt x="93673" y="4528"/>
                    <a:pt x="93093" y="5168"/>
                  </a:cubicBezTo>
                  <a:cubicBezTo>
                    <a:pt x="92876" y="4359"/>
                    <a:pt x="92791" y="3514"/>
                    <a:pt x="92852" y="2681"/>
                  </a:cubicBezTo>
                  <a:lnTo>
                    <a:pt x="92852" y="2681"/>
                  </a:lnTo>
                  <a:cubicBezTo>
                    <a:pt x="92610" y="3634"/>
                    <a:pt x="92200" y="4528"/>
                    <a:pt x="91644" y="5324"/>
                  </a:cubicBezTo>
                  <a:cubicBezTo>
                    <a:pt x="91499" y="4395"/>
                    <a:pt x="91451" y="3453"/>
                    <a:pt x="91499" y="2524"/>
                  </a:cubicBezTo>
                  <a:lnTo>
                    <a:pt x="91499" y="2524"/>
                  </a:lnTo>
                  <a:cubicBezTo>
                    <a:pt x="91318" y="3502"/>
                    <a:pt x="90884" y="4419"/>
                    <a:pt x="90268" y="5192"/>
                  </a:cubicBezTo>
                  <a:cubicBezTo>
                    <a:pt x="89918" y="4081"/>
                    <a:pt x="89688" y="2934"/>
                    <a:pt x="89592" y="1775"/>
                  </a:cubicBezTo>
                  <a:cubicBezTo>
                    <a:pt x="89302" y="2934"/>
                    <a:pt x="88880" y="4057"/>
                    <a:pt x="88348" y="5119"/>
                  </a:cubicBezTo>
                  <a:lnTo>
                    <a:pt x="87443" y="1268"/>
                  </a:lnTo>
                  <a:cubicBezTo>
                    <a:pt x="87286" y="2681"/>
                    <a:pt x="86948" y="4057"/>
                    <a:pt x="86417" y="5373"/>
                  </a:cubicBezTo>
                  <a:lnTo>
                    <a:pt x="85318" y="2222"/>
                  </a:lnTo>
                  <a:lnTo>
                    <a:pt x="85318" y="2222"/>
                  </a:lnTo>
                  <a:cubicBezTo>
                    <a:pt x="85354" y="3296"/>
                    <a:pt x="85137" y="4359"/>
                    <a:pt x="84702" y="5349"/>
                  </a:cubicBezTo>
                  <a:cubicBezTo>
                    <a:pt x="84232" y="4286"/>
                    <a:pt x="83761" y="3236"/>
                    <a:pt x="83290" y="2173"/>
                  </a:cubicBezTo>
                  <a:lnTo>
                    <a:pt x="83000" y="5300"/>
                  </a:lnTo>
                  <a:lnTo>
                    <a:pt x="81419" y="2499"/>
                  </a:lnTo>
                  <a:cubicBezTo>
                    <a:pt x="81382" y="3248"/>
                    <a:pt x="81346" y="4009"/>
                    <a:pt x="81322" y="4757"/>
                  </a:cubicBezTo>
                  <a:cubicBezTo>
                    <a:pt x="81189" y="4866"/>
                    <a:pt x="81069" y="4974"/>
                    <a:pt x="80936" y="5083"/>
                  </a:cubicBezTo>
                  <a:lnTo>
                    <a:pt x="80670" y="4685"/>
                  </a:lnTo>
                  <a:cubicBezTo>
                    <a:pt x="80815" y="4178"/>
                    <a:pt x="80960" y="3658"/>
                    <a:pt x="81105" y="3151"/>
                  </a:cubicBezTo>
                  <a:lnTo>
                    <a:pt x="81105" y="3151"/>
                  </a:lnTo>
                  <a:cubicBezTo>
                    <a:pt x="80851" y="3502"/>
                    <a:pt x="80586" y="3840"/>
                    <a:pt x="80284" y="4153"/>
                  </a:cubicBezTo>
                  <a:lnTo>
                    <a:pt x="79695" y="3329"/>
                  </a:lnTo>
                  <a:lnTo>
                    <a:pt x="79695" y="3329"/>
                  </a:lnTo>
                  <a:cubicBezTo>
                    <a:pt x="79814" y="3701"/>
                    <a:pt x="79910" y="4084"/>
                    <a:pt x="79970" y="4479"/>
                  </a:cubicBezTo>
                  <a:cubicBezTo>
                    <a:pt x="79716" y="4733"/>
                    <a:pt x="79439" y="4962"/>
                    <a:pt x="79149" y="5192"/>
                  </a:cubicBezTo>
                  <a:lnTo>
                    <a:pt x="79691" y="3324"/>
                  </a:lnTo>
                  <a:lnTo>
                    <a:pt x="79680" y="3308"/>
                  </a:lnTo>
                  <a:lnTo>
                    <a:pt x="79873" y="2656"/>
                  </a:lnTo>
                  <a:lnTo>
                    <a:pt x="79873" y="2656"/>
                  </a:lnTo>
                  <a:lnTo>
                    <a:pt x="77809" y="4697"/>
                  </a:lnTo>
                  <a:cubicBezTo>
                    <a:pt x="77688" y="4552"/>
                    <a:pt x="77567" y="4395"/>
                    <a:pt x="77459" y="4250"/>
                  </a:cubicBezTo>
                  <a:lnTo>
                    <a:pt x="77459" y="4250"/>
                  </a:lnTo>
                  <a:cubicBezTo>
                    <a:pt x="77580" y="4419"/>
                    <a:pt x="77688" y="4576"/>
                    <a:pt x="77785" y="4733"/>
                  </a:cubicBezTo>
                  <a:lnTo>
                    <a:pt x="77302" y="5204"/>
                  </a:lnTo>
                  <a:lnTo>
                    <a:pt x="77676" y="2644"/>
                  </a:lnTo>
                  <a:lnTo>
                    <a:pt x="75600" y="5023"/>
                  </a:lnTo>
                  <a:lnTo>
                    <a:pt x="75600" y="5023"/>
                  </a:lnTo>
                  <a:lnTo>
                    <a:pt x="76022" y="2246"/>
                  </a:lnTo>
                  <a:lnTo>
                    <a:pt x="74392" y="4467"/>
                  </a:lnTo>
                  <a:cubicBezTo>
                    <a:pt x="74477" y="3489"/>
                    <a:pt x="74573" y="2512"/>
                    <a:pt x="74670" y="1534"/>
                  </a:cubicBezTo>
                  <a:lnTo>
                    <a:pt x="74670" y="1534"/>
                  </a:lnTo>
                  <a:lnTo>
                    <a:pt x="72509" y="4817"/>
                  </a:lnTo>
                  <a:cubicBezTo>
                    <a:pt x="72473" y="3598"/>
                    <a:pt x="72437" y="2367"/>
                    <a:pt x="72388" y="1147"/>
                  </a:cubicBezTo>
                  <a:cubicBezTo>
                    <a:pt x="71833" y="2584"/>
                    <a:pt x="71278" y="4021"/>
                    <a:pt x="70710" y="5469"/>
                  </a:cubicBezTo>
                  <a:cubicBezTo>
                    <a:pt x="70734" y="4552"/>
                    <a:pt x="70758" y="3634"/>
                    <a:pt x="70783" y="2717"/>
                  </a:cubicBezTo>
                  <a:lnTo>
                    <a:pt x="70783" y="2717"/>
                  </a:lnTo>
                  <a:lnTo>
                    <a:pt x="69817" y="4455"/>
                  </a:lnTo>
                  <a:cubicBezTo>
                    <a:pt x="69720" y="4057"/>
                    <a:pt x="69636" y="3658"/>
                    <a:pt x="69539" y="3320"/>
                  </a:cubicBezTo>
                  <a:cubicBezTo>
                    <a:pt x="69467" y="3489"/>
                    <a:pt x="69370" y="3707"/>
                    <a:pt x="69286" y="3924"/>
                  </a:cubicBezTo>
                  <a:lnTo>
                    <a:pt x="69249" y="2705"/>
                  </a:lnTo>
                  <a:cubicBezTo>
                    <a:pt x="68887" y="3260"/>
                    <a:pt x="68646" y="3731"/>
                    <a:pt x="68380" y="4226"/>
                  </a:cubicBezTo>
                  <a:cubicBezTo>
                    <a:pt x="68247" y="3803"/>
                    <a:pt x="68102" y="3381"/>
                    <a:pt x="68018" y="3139"/>
                  </a:cubicBezTo>
                  <a:lnTo>
                    <a:pt x="67716" y="4504"/>
                  </a:lnTo>
                  <a:cubicBezTo>
                    <a:pt x="67607" y="4033"/>
                    <a:pt x="67463" y="3562"/>
                    <a:pt x="67402" y="3079"/>
                  </a:cubicBezTo>
                  <a:cubicBezTo>
                    <a:pt x="67221" y="3357"/>
                    <a:pt x="67028" y="3646"/>
                    <a:pt x="66823" y="3960"/>
                  </a:cubicBezTo>
                  <a:cubicBezTo>
                    <a:pt x="66569" y="3586"/>
                    <a:pt x="66364" y="3200"/>
                    <a:pt x="66207" y="2777"/>
                  </a:cubicBezTo>
                  <a:cubicBezTo>
                    <a:pt x="66074" y="3320"/>
                    <a:pt x="65953" y="3864"/>
                    <a:pt x="65833" y="4407"/>
                  </a:cubicBezTo>
                  <a:cubicBezTo>
                    <a:pt x="65929" y="3634"/>
                    <a:pt x="66050" y="2765"/>
                    <a:pt x="66038" y="2403"/>
                  </a:cubicBezTo>
                  <a:lnTo>
                    <a:pt x="66038" y="2403"/>
                  </a:lnTo>
                  <a:cubicBezTo>
                    <a:pt x="65821" y="2801"/>
                    <a:pt x="65495" y="3393"/>
                    <a:pt x="65157" y="3984"/>
                  </a:cubicBezTo>
                  <a:cubicBezTo>
                    <a:pt x="64988" y="3574"/>
                    <a:pt x="64831" y="3151"/>
                    <a:pt x="64674" y="2729"/>
                  </a:cubicBezTo>
                  <a:cubicBezTo>
                    <a:pt x="64529" y="3489"/>
                    <a:pt x="64299" y="4226"/>
                    <a:pt x="63986" y="4926"/>
                  </a:cubicBezTo>
                  <a:cubicBezTo>
                    <a:pt x="63913" y="4733"/>
                    <a:pt x="63853" y="4540"/>
                    <a:pt x="63792" y="4347"/>
                  </a:cubicBezTo>
                  <a:cubicBezTo>
                    <a:pt x="63780" y="4141"/>
                    <a:pt x="63792" y="3936"/>
                    <a:pt x="63805" y="3731"/>
                  </a:cubicBezTo>
                  <a:lnTo>
                    <a:pt x="63805" y="3731"/>
                  </a:lnTo>
                  <a:lnTo>
                    <a:pt x="63648" y="3948"/>
                  </a:lnTo>
                  <a:cubicBezTo>
                    <a:pt x="63527" y="3574"/>
                    <a:pt x="63406" y="3188"/>
                    <a:pt x="63273" y="2813"/>
                  </a:cubicBezTo>
                  <a:cubicBezTo>
                    <a:pt x="63153" y="3441"/>
                    <a:pt x="62971" y="4069"/>
                    <a:pt x="62718" y="4660"/>
                  </a:cubicBezTo>
                  <a:lnTo>
                    <a:pt x="62573" y="1582"/>
                  </a:lnTo>
                  <a:cubicBezTo>
                    <a:pt x="62440" y="2379"/>
                    <a:pt x="62223" y="3163"/>
                    <a:pt x="61933" y="3924"/>
                  </a:cubicBezTo>
                  <a:cubicBezTo>
                    <a:pt x="61825" y="3658"/>
                    <a:pt x="61728" y="3405"/>
                    <a:pt x="61656" y="3139"/>
                  </a:cubicBezTo>
                  <a:lnTo>
                    <a:pt x="60992" y="5554"/>
                  </a:lnTo>
                  <a:lnTo>
                    <a:pt x="60919" y="5385"/>
                  </a:lnTo>
                  <a:cubicBezTo>
                    <a:pt x="60810" y="3984"/>
                    <a:pt x="60714" y="2584"/>
                    <a:pt x="60617" y="1184"/>
                  </a:cubicBezTo>
                  <a:cubicBezTo>
                    <a:pt x="60497" y="1980"/>
                    <a:pt x="60315" y="2777"/>
                    <a:pt x="60074" y="3538"/>
                  </a:cubicBezTo>
                  <a:lnTo>
                    <a:pt x="59796" y="2946"/>
                  </a:lnTo>
                  <a:cubicBezTo>
                    <a:pt x="59664" y="3502"/>
                    <a:pt x="59543" y="4057"/>
                    <a:pt x="59410" y="4612"/>
                  </a:cubicBezTo>
                  <a:lnTo>
                    <a:pt x="58903" y="3815"/>
                  </a:lnTo>
                  <a:lnTo>
                    <a:pt x="58577" y="1558"/>
                  </a:lnTo>
                  <a:lnTo>
                    <a:pt x="57901" y="4612"/>
                  </a:lnTo>
                  <a:cubicBezTo>
                    <a:pt x="57575" y="4286"/>
                    <a:pt x="57273" y="3924"/>
                    <a:pt x="57008" y="3550"/>
                  </a:cubicBezTo>
                  <a:lnTo>
                    <a:pt x="56223" y="1039"/>
                  </a:lnTo>
                  <a:cubicBezTo>
                    <a:pt x="55993" y="2258"/>
                    <a:pt x="55933" y="3489"/>
                    <a:pt x="56066" y="4721"/>
                  </a:cubicBezTo>
                  <a:cubicBezTo>
                    <a:pt x="55535" y="3417"/>
                    <a:pt x="54714" y="2258"/>
                    <a:pt x="53663" y="1328"/>
                  </a:cubicBezTo>
                  <a:lnTo>
                    <a:pt x="53663" y="1328"/>
                  </a:lnTo>
                  <a:cubicBezTo>
                    <a:pt x="53965" y="2306"/>
                    <a:pt x="54219" y="3284"/>
                    <a:pt x="54448" y="4274"/>
                  </a:cubicBezTo>
                  <a:cubicBezTo>
                    <a:pt x="54291" y="4516"/>
                    <a:pt x="54122" y="4769"/>
                    <a:pt x="53953" y="5023"/>
                  </a:cubicBezTo>
                  <a:cubicBezTo>
                    <a:pt x="53905" y="4310"/>
                    <a:pt x="53869" y="3598"/>
                    <a:pt x="53832" y="2886"/>
                  </a:cubicBezTo>
                  <a:cubicBezTo>
                    <a:pt x="53712" y="3598"/>
                    <a:pt x="53519" y="4298"/>
                    <a:pt x="53253" y="4974"/>
                  </a:cubicBezTo>
                  <a:cubicBezTo>
                    <a:pt x="53217" y="4938"/>
                    <a:pt x="53193" y="4902"/>
                    <a:pt x="53156" y="4866"/>
                  </a:cubicBezTo>
                  <a:cubicBezTo>
                    <a:pt x="53156" y="4310"/>
                    <a:pt x="53120" y="3755"/>
                    <a:pt x="53265" y="3188"/>
                  </a:cubicBezTo>
                  <a:lnTo>
                    <a:pt x="53265" y="3188"/>
                  </a:lnTo>
                  <a:cubicBezTo>
                    <a:pt x="53036" y="3441"/>
                    <a:pt x="52806" y="3707"/>
                    <a:pt x="52577" y="3972"/>
                  </a:cubicBezTo>
                  <a:cubicBezTo>
                    <a:pt x="52420" y="3658"/>
                    <a:pt x="52287" y="3345"/>
                    <a:pt x="52191" y="3007"/>
                  </a:cubicBezTo>
                  <a:lnTo>
                    <a:pt x="52191" y="3007"/>
                  </a:lnTo>
                  <a:cubicBezTo>
                    <a:pt x="52275" y="3369"/>
                    <a:pt x="52396" y="3707"/>
                    <a:pt x="52541" y="4045"/>
                  </a:cubicBezTo>
                  <a:cubicBezTo>
                    <a:pt x="52360" y="4250"/>
                    <a:pt x="52178" y="4455"/>
                    <a:pt x="52009" y="4648"/>
                  </a:cubicBezTo>
                  <a:cubicBezTo>
                    <a:pt x="51949" y="3948"/>
                    <a:pt x="51901" y="3236"/>
                    <a:pt x="51840" y="2524"/>
                  </a:cubicBezTo>
                  <a:cubicBezTo>
                    <a:pt x="51647" y="3731"/>
                    <a:pt x="51297" y="4914"/>
                    <a:pt x="50802" y="6049"/>
                  </a:cubicBezTo>
                  <a:lnTo>
                    <a:pt x="50645" y="6218"/>
                  </a:lnTo>
                  <a:cubicBezTo>
                    <a:pt x="50694" y="5168"/>
                    <a:pt x="50428" y="4359"/>
                    <a:pt x="50778" y="3345"/>
                  </a:cubicBezTo>
                  <a:lnTo>
                    <a:pt x="50778" y="3345"/>
                  </a:lnTo>
                  <a:cubicBezTo>
                    <a:pt x="50464" y="3550"/>
                    <a:pt x="50186" y="3791"/>
                    <a:pt x="49933" y="4057"/>
                  </a:cubicBezTo>
                  <a:cubicBezTo>
                    <a:pt x="49873" y="3671"/>
                    <a:pt x="49812" y="3272"/>
                    <a:pt x="49752" y="2874"/>
                  </a:cubicBezTo>
                  <a:lnTo>
                    <a:pt x="49281" y="4842"/>
                  </a:lnTo>
                  <a:cubicBezTo>
                    <a:pt x="49015" y="5204"/>
                    <a:pt x="48762" y="5578"/>
                    <a:pt x="48508" y="5928"/>
                  </a:cubicBezTo>
                  <a:lnTo>
                    <a:pt x="48460" y="5783"/>
                  </a:lnTo>
                  <a:cubicBezTo>
                    <a:pt x="48653" y="4938"/>
                    <a:pt x="48834" y="4093"/>
                    <a:pt x="49015" y="3248"/>
                  </a:cubicBezTo>
                  <a:lnTo>
                    <a:pt x="49015" y="3248"/>
                  </a:lnTo>
                  <a:cubicBezTo>
                    <a:pt x="48641" y="3779"/>
                    <a:pt x="48363" y="4178"/>
                    <a:pt x="48050" y="4540"/>
                  </a:cubicBezTo>
                  <a:cubicBezTo>
                    <a:pt x="47820" y="3815"/>
                    <a:pt x="47579" y="3091"/>
                    <a:pt x="47337" y="2379"/>
                  </a:cubicBezTo>
                  <a:cubicBezTo>
                    <a:pt x="47132" y="3381"/>
                    <a:pt x="47060" y="4407"/>
                    <a:pt x="47120" y="5421"/>
                  </a:cubicBezTo>
                  <a:lnTo>
                    <a:pt x="47011" y="5518"/>
                  </a:lnTo>
                  <a:cubicBezTo>
                    <a:pt x="46927" y="5312"/>
                    <a:pt x="46854" y="5107"/>
                    <a:pt x="46782" y="4914"/>
                  </a:cubicBezTo>
                  <a:lnTo>
                    <a:pt x="47132" y="3272"/>
                  </a:lnTo>
                  <a:lnTo>
                    <a:pt x="47132" y="3272"/>
                  </a:lnTo>
                  <a:cubicBezTo>
                    <a:pt x="46891" y="3538"/>
                    <a:pt x="46661" y="3827"/>
                    <a:pt x="46468" y="4129"/>
                  </a:cubicBezTo>
                  <a:cubicBezTo>
                    <a:pt x="46227" y="3646"/>
                    <a:pt x="45889" y="3224"/>
                    <a:pt x="45478" y="2886"/>
                  </a:cubicBezTo>
                  <a:lnTo>
                    <a:pt x="45478" y="2886"/>
                  </a:lnTo>
                  <a:cubicBezTo>
                    <a:pt x="45695" y="3610"/>
                    <a:pt x="45804" y="4359"/>
                    <a:pt x="45792" y="5107"/>
                  </a:cubicBezTo>
                  <a:cubicBezTo>
                    <a:pt x="45611" y="5385"/>
                    <a:pt x="45406" y="5638"/>
                    <a:pt x="45188" y="5892"/>
                  </a:cubicBezTo>
                  <a:cubicBezTo>
                    <a:pt x="45249" y="4986"/>
                    <a:pt x="44717" y="4274"/>
                    <a:pt x="44778" y="3369"/>
                  </a:cubicBezTo>
                  <a:lnTo>
                    <a:pt x="44778" y="3369"/>
                  </a:lnTo>
                  <a:cubicBezTo>
                    <a:pt x="44283" y="4129"/>
                    <a:pt x="44174" y="4890"/>
                    <a:pt x="43897" y="5650"/>
                  </a:cubicBezTo>
                  <a:cubicBezTo>
                    <a:pt x="43595" y="5228"/>
                    <a:pt x="43365" y="4757"/>
                    <a:pt x="43208" y="4262"/>
                  </a:cubicBezTo>
                  <a:lnTo>
                    <a:pt x="43208" y="4262"/>
                  </a:lnTo>
                  <a:cubicBezTo>
                    <a:pt x="43341" y="4805"/>
                    <a:pt x="43559" y="5337"/>
                    <a:pt x="43824" y="5844"/>
                  </a:cubicBezTo>
                  <a:cubicBezTo>
                    <a:pt x="43740" y="6037"/>
                    <a:pt x="43643" y="6218"/>
                    <a:pt x="43534" y="6399"/>
                  </a:cubicBezTo>
                  <a:lnTo>
                    <a:pt x="43462" y="6399"/>
                  </a:lnTo>
                  <a:cubicBezTo>
                    <a:pt x="43329" y="5288"/>
                    <a:pt x="42858" y="3779"/>
                    <a:pt x="42750" y="2681"/>
                  </a:cubicBezTo>
                  <a:lnTo>
                    <a:pt x="42750" y="2681"/>
                  </a:lnTo>
                  <a:cubicBezTo>
                    <a:pt x="42810" y="3719"/>
                    <a:pt x="42255" y="5361"/>
                    <a:pt x="41711" y="6302"/>
                  </a:cubicBezTo>
                  <a:cubicBezTo>
                    <a:pt x="41458" y="5276"/>
                    <a:pt x="41325" y="4214"/>
                    <a:pt x="41313" y="3151"/>
                  </a:cubicBezTo>
                  <a:cubicBezTo>
                    <a:pt x="41084" y="4274"/>
                    <a:pt x="40806" y="4455"/>
                    <a:pt x="40577" y="5578"/>
                  </a:cubicBezTo>
                  <a:cubicBezTo>
                    <a:pt x="40057" y="4371"/>
                    <a:pt x="40130" y="4093"/>
                    <a:pt x="39611" y="2886"/>
                  </a:cubicBezTo>
                  <a:cubicBezTo>
                    <a:pt x="39611" y="3900"/>
                    <a:pt x="39152" y="4769"/>
                    <a:pt x="39152" y="5783"/>
                  </a:cubicBezTo>
                  <a:cubicBezTo>
                    <a:pt x="38741" y="4757"/>
                    <a:pt x="38416" y="3345"/>
                    <a:pt x="37715" y="2403"/>
                  </a:cubicBezTo>
                  <a:cubicBezTo>
                    <a:pt x="37607" y="4045"/>
                    <a:pt x="37389" y="4866"/>
                    <a:pt x="37293" y="6218"/>
                  </a:cubicBezTo>
                  <a:lnTo>
                    <a:pt x="37208" y="6097"/>
                  </a:lnTo>
                  <a:cubicBezTo>
                    <a:pt x="37063" y="5083"/>
                    <a:pt x="36315" y="3260"/>
                    <a:pt x="36230" y="2330"/>
                  </a:cubicBezTo>
                  <a:lnTo>
                    <a:pt x="34806" y="4986"/>
                  </a:lnTo>
                  <a:lnTo>
                    <a:pt x="34407" y="4419"/>
                  </a:lnTo>
                  <a:cubicBezTo>
                    <a:pt x="34335" y="3598"/>
                    <a:pt x="34262" y="2777"/>
                    <a:pt x="34190" y="1956"/>
                  </a:cubicBezTo>
                  <a:cubicBezTo>
                    <a:pt x="33900" y="2306"/>
                    <a:pt x="33635" y="2668"/>
                    <a:pt x="33381" y="3043"/>
                  </a:cubicBezTo>
                  <a:cubicBezTo>
                    <a:pt x="33405" y="2946"/>
                    <a:pt x="33417" y="2850"/>
                    <a:pt x="33442" y="2741"/>
                  </a:cubicBezTo>
                  <a:lnTo>
                    <a:pt x="33442" y="2741"/>
                  </a:lnTo>
                  <a:lnTo>
                    <a:pt x="31945" y="5192"/>
                  </a:lnTo>
                  <a:cubicBezTo>
                    <a:pt x="31824" y="4673"/>
                    <a:pt x="31619" y="4105"/>
                    <a:pt x="31437" y="3550"/>
                  </a:cubicBezTo>
                  <a:cubicBezTo>
                    <a:pt x="31498" y="3248"/>
                    <a:pt x="31570" y="2934"/>
                    <a:pt x="31643" y="2620"/>
                  </a:cubicBezTo>
                  <a:lnTo>
                    <a:pt x="31643" y="2620"/>
                  </a:lnTo>
                  <a:cubicBezTo>
                    <a:pt x="31522" y="2741"/>
                    <a:pt x="31389" y="2862"/>
                    <a:pt x="31268" y="2982"/>
                  </a:cubicBezTo>
                  <a:cubicBezTo>
                    <a:pt x="31208" y="2765"/>
                    <a:pt x="31160" y="2536"/>
                    <a:pt x="31124" y="2318"/>
                  </a:cubicBezTo>
                  <a:cubicBezTo>
                    <a:pt x="30918" y="2813"/>
                    <a:pt x="30749" y="3284"/>
                    <a:pt x="30580" y="3743"/>
                  </a:cubicBezTo>
                  <a:cubicBezTo>
                    <a:pt x="30218" y="4166"/>
                    <a:pt x="29892" y="4624"/>
                    <a:pt x="29590" y="5095"/>
                  </a:cubicBezTo>
                  <a:cubicBezTo>
                    <a:pt x="29530" y="4938"/>
                    <a:pt x="29458" y="4769"/>
                    <a:pt x="29385" y="4600"/>
                  </a:cubicBezTo>
                  <a:cubicBezTo>
                    <a:pt x="29518" y="3791"/>
                    <a:pt x="29639" y="2982"/>
                    <a:pt x="29771" y="2173"/>
                  </a:cubicBezTo>
                  <a:lnTo>
                    <a:pt x="29771" y="2173"/>
                  </a:lnTo>
                  <a:cubicBezTo>
                    <a:pt x="29506" y="2668"/>
                    <a:pt x="29228" y="3151"/>
                    <a:pt x="28914" y="3610"/>
                  </a:cubicBezTo>
                  <a:cubicBezTo>
                    <a:pt x="28745" y="3260"/>
                    <a:pt x="28612" y="2886"/>
                    <a:pt x="28516" y="2499"/>
                  </a:cubicBezTo>
                  <a:cubicBezTo>
                    <a:pt x="27791" y="3320"/>
                    <a:pt x="27526" y="4178"/>
                    <a:pt x="27212" y="5216"/>
                  </a:cubicBezTo>
                  <a:cubicBezTo>
                    <a:pt x="27164" y="5059"/>
                    <a:pt x="27115" y="4902"/>
                    <a:pt x="27055" y="4745"/>
                  </a:cubicBezTo>
                  <a:lnTo>
                    <a:pt x="27333" y="2910"/>
                  </a:lnTo>
                  <a:lnTo>
                    <a:pt x="26765" y="3779"/>
                  </a:lnTo>
                  <a:lnTo>
                    <a:pt x="26391" y="2693"/>
                  </a:lnTo>
                  <a:cubicBezTo>
                    <a:pt x="25812" y="3115"/>
                    <a:pt x="25558" y="3707"/>
                    <a:pt x="25401" y="4371"/>
                  </a:cubicBezTo>
                  <a:cubicBezTo>
                    <a:pt x="25425" y="3767"/>
                    <a:pt x="25449" y="3151"/>
                    <a:pt x="25486" y="2548"/>
                  </a:cubicBezTo>
                  <a:lnTo>
                    <a:pt x="25486" y="2548"/>
                  </a:lnTo>
                  <a:lnTo>
                    <a:pt x="24580" y="4479"/>
                  </a:lnTo>
                  <a:lnTo>
                    <a:pt x="23952" y="2874"/>
                  </a:lnTo>
                  <a:cubicBezTo>
                    <a:pt x="23759" y="3091"/>
                    <a:pt x="23578" y="3320"/>
                    <a:pt x="23409" y="3562"/>
                  </a:cubicBezTo>
                  <a:cubicBezTo>
                    <a:pt x="23373" y="3103"/>
                    <a:pt x="23337" y="2656"/>
                    <a:pt x="23300" y="2198"/>
                  </a:cubicBezTo>
                  <a:lnTo>
                    <a:pt x="23300" y="2198"/>
                  </a:lnTo>
                  <a:cubicBezTo>
                    <a:pt x="23325" y="2741"/>
                    <a:pt x="23300" y="3272"/>
                    <a:pt x="23228" y="3803"/>
                  </a:cubicBezTo>
                  <a:cubicBezTo>
                    <a:pt x="22950" y="4202"/>
                    <a:pt x="22709" y="4612"/>
                    <a:pt x="22492" y="5035"/>
                  </a:cubicBezTo>
                  <a:cubicBezTo>
                    <a:pt x="22347" y="4045"/>
                    <a:pt x="22274" y="3043"/>
                    <a:pt x="22274" y="2041"/>
                  </a:cubicBezTo>
                  <a:cubicBezTo>
                    <a:pt x="22178" y="2693"/>
                    <a:pt x="22081" y="3332"/>
                    <a:pt x="21997" y="3972"/>
                  </a:cubicBezTo>
                  <a:cubicBezTo>
                    <a:pt x="21924" y="3707"/>
                    <a:pt x="21864" y="3429"/>
                    <a:pt x="21803" y="3151"/>
                  </a:cubicBezTo>
                  <a:cubicBezTo>
                    <a:pt x="21477" y="3453"/>
                    <a:pt x="21200" y="3779"/>
                    <a:pt x="20970" y="4141"/>
                  </a:cubicBezTo>
                  <a:lnTo>
                    <a:pt x="20222" y="1727"/>
                  </a:lnTo>
                  <a:lnTo>
                    <a:pt x="20234" y="5300"/>
                  </a:lnTo>
                  <a:lnTo>
                    <a:pt x="19679" y="3115"/>
                  </a:lnTo>
                  <a:cubicBezTo>
                    <a:pt x="19594" y="3212"/>
                    <a:pt x="19522" y="3320"/>
                    <a:pt x="19449" y="3417"/>
                  </a:cubicBezTo>
                  <a:cubicBezTo>
                    <a:pt x="19220" y="2886"/>
                    <a:pt x="18966" y="2355"/>
                    <a:pt x="18701" y="1848"/>
                  </a:cubicBezTo>
                  <a:lnTo>
                    <a:pt x="18701" y="1848"/>
                  </a:lnTo>
                  <a:cubicBezTo>
                    <a:pt x="18809" y="2620"/>
                    <a:pt x="18894" y="3405"/>
                    <a:pt x="18942" y="4202"/>
                  </a:cubicBezTo>
                  <a:cubicBezTo>
                    <a:pt x="18761" y="4540"/>
                    <a:pt x="18580" y="4866"/>
                    <a:pt x="18375" y="5192"/>
                  </a:cubicBezTo>
                  <a:cubicBezTo>
                    <a:pt x="18302" y="4733"/>
                    <a:pt x="18242" y="4298"/>
                    <a:pt x="18170" y="3852"/>
                  </a:cubicBezTo>
                  <a:cubicBezTo>
                    <a:pt x="18266" y="3308"/>
                    <a:pt x="18363" y="2765"/>
                    <a:pt x="18447" y="2234"/>
                  </a:cubicBezTo>
                  <a:lnTo>
                    <a:pt x="18447" y="2234"/>
                  </a:lnTo>
                  <a:lnTo>
                    <a:pt x="18037" y="2922"/>
                  </a:lnTo>
                  <a:cubicBezTo>
                    <a:pt x="18025" y="2837"/>
                    <a:pt x="18013" y="2753"/>
                    <a:pt x="18000" y="2681"/>
                  </a:cubicBezTo>
                  <a:cubicBezTo>
                    <a:pt x="17711" y="3043"/>
                    <a:pt x="17457" y="3453"/>
                    <a:pt x="17264" y="3888"/>
                  </a:cubicBezTo>
                  <a:lnTo>
                    <a:pt x="17035" y="3502"/>
                  </a:lnTo>
                  <a:cubicBezTo>
                    <a:pt x="16938" y="3948"/>
                    <a:pt x="16878" y="4407"/>
                    <a:pt x="16842" y="4866"/>
                  </a:cubicBezTo>
                  <a:lnTo>
                    <a:pt x="16660" y="5180"/>
                  </a:lnTo>
                  <a:cubicBezTo>
                    <a:pt x="16491" y="4757"/>
                    <a:pt x="16383" y="4310"/>
                    <a:pt x="16310" y="3864"/>
                  </a:cubicBezTo>
                  <a:cubicBezTo>
                    <a:pt x="16407" y="3272"/>
                    <a:pt x="16516" y="2693"/>
                    <a:pt x="16660" y="2113"/>
                  </a:cubicBezTo>
                  <a:lnTo>
                    <a:pt x="16660" y="2113"/>
                  </a:lnTo>
                  <a:cubicBezTo>
                    <a:pt x="15936" y="2765"/>
                    <a:pt x="15308" y="3514"/>
                    <a:pt x="14765" y="4322"/>
                  </a:cubicBezTo>
                  <a:lnTo>
                    <a:pt x="14524" y="3236"/>
                  </a:lnTo>
                  <a:lnTo>
                    <a:pt x="14777" y="1654"/>
                  </a:lnTo>
                  <a:lnTo>
                    <a:pt x="14777" y="1654"/>
                  </a:lnTo>
                  <a:cubicBezTo>
                    <a:pt x="14644" y="1908"/>
                    <a:pt x="14499" y="2161"/>
                    <a:pt x="14355" y="2415"/>
                  </a:cubicBezTo>
                  <a:lnTo>
                    <a:pt x="14282" y="2065"/>
                  </a:lnTo>
                  <a:lnTo>
                    <a:pt x="13642" y="3514"/>
                  </a:lnTo>
                  <a:cubicBezTo>
                    <a:pt x="13280" y="4021"/>
                    <a:pt x="12906" y="4504"/>
                    <a:pt x="12495" y="4962"/>
                  </a:cubicBezTo>
                  <a:cubicBezTo>
                    <a:pt x="12363" y="4600"/>
                    <a:pt x="12242" y="4250"/>
                    <a:pt x="12121" y="3888"/>
                  </a:cubicBezTo>
                  <a:lnTo>
                    <a:pt x="12350" y="2391"/>
                  </a:lnTo>
                  <a:lnTo>
                    <a:pt x="12350" y="2391"/>
                  </a:lnTo>
                  <a:lnTo>
                    <a:pt x="11904" y="3079"/>
                  </a:lnTo>
                  <a:cubicBezTo>
                    <a:pt x="11795" y="2681"/>
                    <a:pt x="11711" y="2270"/>
                    <a:pt x="11638" y="1860"/>
                  </a:cubicBezTo>
                  <a:lnTo>
                    <a:pt x="10696" y="4914"/>
                  </a:lnTo>
                  <a:lnTo>
                    <a:pt x="10358" y="5433"/>
                  </a:lnTo>
                  <a:cubicBezTo>
                    <a:pt x="10407" y="4286"/>
                    <a:pt x="10455" y="3139"/>
                    <a:pt x="10503" y="1992"/>
                  </a:cubicBezTo>
                  <a:lnTo>
                    <a:pt x="10503" y="1992"/>
                  </a:lnTo>
                  <a:lnTo>
                    <a:pt x="9779" y="3550"/>
                  </a:lnTo>
                  <a:cubicBezTo>
                    <a:pt x="9610" y="2777"/>
                    <a:pt x="9441" y="1992"/>
                    <a:pt x="9272" y="1208"/>
                  </a:cubicBezTo>
                  <a:cubicBezTo>
                    <a:pt x="9006" y="2004"/>
                    <a:pt x="8753" y="2789"/>
                    <a:pt x="8487" y="3586"/>
                  </a:cubicBezTo>
                  <a:cubicBezTo>
                    <a:pt x="8427" y="2946"/>
                    <a:pt x="8379" y="2294"/>
                    <a:pt x="8330" y="1654"/>
                  </a:cubicBezTo>
                  <a:lnTo>
                    <a:pt x="8330" y="1654"/>
                  </a:lnTo>
                  <a:cubicBezTo>
                    <a:pt x="8379" y="2825"/>
                    <a:pt x="8209" y="3996"/>
                    <a:pt x="7823" y="5107"/>
                  </a:cubicBezTo>
                  <a:cubicBezTo>
                    <a:pt x="7618" y="3634"/>
                    <a:pt x="7425" y="2173"/>
                    <a:pt x="7220" y="713"/>
                  </a:cubicBezTo>
                  <a:cubicBezTo>
                    <a:pt x="6978" y="2077"/>
                    <a:pt x="6725" y="3441"/>
                    <a:pt x="6471" y="4805"/>
                  </a:cubicBezTo>
                  <a:cubicBezTo>
                    <a:pt x="5855" y="3441"/>
                    <a:pt x="5541" y="1956"/>
                    <a:pt x="5529" y="447"/>
                  </a:cubicBezTo>
                  <a:cubicBezTo>
                    <a:pt x="5469" y="797"/>
                    <a:pt x="5397" y="1135"/>
                    <a:pt x="5336" y="1485"/>
                  </a:cubicBezTo>
                  <a:lnTo>
                    <a:pt x="5240" y="1184"/>
                  </a:lnTo>
                  <a:lnTo>
                    <a:pt x="5240" y="1932"/>
                  </a:lnTo>
                  <a:cubicBezTo>
                    <a:pt x="5119" y="2572"/>
                    <a:pt x="4998" y="3224"/>
                    <a:pt x="4865" y="3864"/>
                  </a:cubicBezTo>
                  <a:cubicBezTo>
                    <a:pt x="4539" y="2982"/>
                    <a:pt x="4165" y="2125"/>
                    <a:pt x="3718" y="1304"/>
                  </a:cubicBezTo>
                  <a:lnTo>
                    <a:pt x="3718" y="1304"/>
                  </a:lnTo>
                  <a:cubicBezTo>
                    <a:pt x="3815" y="1944"/>
                    <a:pt x="3887" y="2596"/>
                    <a:pt x="3936" y="3248"/>
                  </a:cubicBezTo>
                  <a:cubicBezTo>
                    <a:pt x="3622" y="2306"/>
                    <a:pt x="3368" y="1340"/>
                    <a:pt x="3175" y="375"/>
                  </a:cubicBezTo>
                  <a:cubicBezTo>
                    <a:pt x="2897" y="1377"/>
                    <a:pt x="2608" y="2391"/>
                    <a:pt x="2318" y="3417"/>
                  </a:cubicBezTo>
                  <a:lnTo>
                    <a:pt x="2064" y="2958"/>
                  </a:lnTo>
                  <a:cubicBezTo>
                    <a:pt x="1956" y="3405"/>
                    <a:pt x="1895" y="3840"/>
                    <a:pt x="1871" y="4298"/>
                  </a:cubicBezTo>
                  <a:cubicBezTo>
                    <a:pt x="1352" y="2862"/>
                    <a:pt x="845" y="1437"/>
                    <a:pt x="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8"/>
            <p:cNvGrpSpPr/>
            <p:nvPr/>
          </p:nvGrpSpPr>
          <p:grpSpPr>
            <a:xfrm>
              <a:off x="24" y="4047302"/>
              <a:ext cx="9144121" cy="1096230"/>
              <a:chOff x="985425" y="3550775"/>
              <a:chExt cx="4753650" cy="587350"/>
            </a:xfrm>
          </p:grpSpPr>
          <p:sp>
            <p:nvSpPr>
              <p:cNvPr id="404" name="Google Shape;404;p28"/>
              <p:cNvSpPr/>
              <p:nvPr/>
            </p:nvSpPr>
            <p:spPr>
              <a:xfrm>
                <a:off x="985425" y="3550775"/>
                <a:ext cx="4753650" cy="587050"/>
              </a:xfrm>
              <a:custGeom>
                <a:avLst/>
                <a:gdLst/>
                <a:ahLst/>
                <a:cxnLst/>
                <a:rect l="l" t="t" r="r" b="b"/>
                <a:pathLst>
                  <a:path w="190146" h="23482" extrusionOk="0">
                    <a:moveTo>
                      <a:pt x="64023" y="1"/>
                    </a:moveTo>
                    <a:cubicBezTo>
                      <a:pt x="62836" y="1"/>
                      <a:pt x="61837" y="19"/>
                      <a:pt x="61076" y="60"/>
                    </a:cubicBezTo>
                    <a:cubicBezTo>
                      <a:pt x="54125" y="446"/>
                      <a:pt x="47168" y="533"/>
                      <a:pt x="40209" y="533"/>
                    </a:cubicBezTo>
                    <a:cubicBezTo>
                      <a:pt x="37583" y="533"/>
                      <a:pt x="34957" y="520"/>
                      <a:pt x="32331" y="507"/>
                    </a:cubicBezTo>
                    <a:cubicBezTo>
                      <a:pt x="29723" y="495"/>
                      <a:pt x="0" y="374"/>
                      <a:pt x="0" y="374"/>
                    </a:cubicBezTo>
                    <a:lnTo>
                      <a:pt x="0" y="23482"/>
                    </a:lnTo>
                    <a:lnTo>
                      <a:pt x="190146" y="23482"/>
                    </a:lnTo>
                    <a:lnTo>
                      <a:pt x="190146" y="374"/>
                    </a:lnTo>
                    <a:cubicBezTo>
                      <a:pt x="178846" y="374"/>
                      <a:pt x="167498" y="1268"/>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542C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a:off x="985425" y="3550775"/>
                <a:ext cx="4753650" cy="81500"/>
              </a:xfrm>
              <a:custGeom>
                <a:avLst/>
                <a:gdLst/>
                <a:ahLst/>
                <a:cxnLst/>
                <a:rect l="l" t="t" r="r" b="b"/>
                <a:pathLst>
                  <a:path w="190146" h="3260" extrusionOk="0">
                    <a:moveTo>
                      <a:pt x="64023" y="1"/>
                    </a:moveTo>
                    <a:cubicBezTo>
                      <a:pt x="62836" y="1"/>
                      <a:pt x="61837" y="19"/>
                      <a:pt x="61076" y="60"/>
                    </a:cubicBezTo>
                    <a:cubicBezTo>
                      <a:pt x="54125" y="446"/>
                      <a:pt x="47161" y="533"/>
                      <a:pt x="40199" y="533"/>
                    </a:cubicBezTo>
                    <a:cubicBezTo>
                      <a:pt x="37572" y="533"/>
                      <a:pt x="34945" y="520"/>
                      <a:pt x="32319" y="507"/>
                    </a:cubicBezTo>
                    <a:cubicBezTo>
                      <a:pt x="29711" y="495"/>
                      <a:pt x="0" y="386"/>
                      <a:pt x="0" y="374"/>
                    </a:cubicBezTo>
                    <a:lnTo>
                      <a:pt x="0" y="2040"/>
                    </a:lnTo>
                    <a:cubicBezTo>
                      <a:pt x="0" y="2040"/>
                      <a:pt x="28661" y="2922"/>
                      <a:pt x="31269" y="2946"/>
                    </a:cubicBezTo>
                    <a:cubicBezTo>
                      <a:pt x="31500" y="2947"/>
                      <a:pt x="31733" y="2947"/>
                      <a:pt x="31966" y="2947"/>
                    </a:cubicBezTo>
                    <a:cubicBezTo>
                      <a:pt x="41369" y="2947"/>
                      <a:pt x="51734" y="2245"/>
                      <a:pt x="61076" y="1739"/>
                    </a:cubicBezTo>
                    <a:cubicBezTo>
                      <a:pt x="62632" y="1652"/>
                      <a:pt x="65182" y="1617"/>
                      <a:pt x="68284" y="1617"/>
                    </a:cubicBezTo>
                    <a:cubicBezTo>
                      <a:pt x="78976" y="1617"/>
                      <a:pt x="96209" y="2026"/>
                      <a:pt x="101749" y="2101"/>
                    </a:cubicBezTo>
                    <a:cubicBezTo>
                      <a:pt x="106170" y="2161"/>
                      <a:pt x="111283" y="2364"/>
                      <a:pt x="116098" y="2364"/>
                    </a:cubicBezTo>
                    <a:cubicBezTo>
                      <a:pt x="118015" y="2364"/>
                      <a:pt x="119885" y="2332"/>
                      <a:pt x="121645" y="2246"/>
                    </a:cubicBezTo>
                    <a:cubicBezTo>
                      <a:pt x="122554" y="2202"/>
                      <a:pt x="123439" y="2182"/>
                      <a:pt x="124308" y="2182"/>
                    </a:cubicBezTo>
                    <a:cubicBezTo>
                      <a:pt x="129892" y="2182"/>
                      <a:pt x="134783" y="2983"/>
                      <a:pt x="140624" y="3224"/>
                    </a:cubicBezTo>
                    <a:cubicBezTo>
                      <a:pt x="141231" y="3248"/>
                      <a:pt x="141864" y="3259"/>
                      <a:pt x="142517" y="3259"/>
                    </a:cubicBezTo>
                    <a:cubicBezTo>
                      <a:pt x="146953" y="3259"/>
                      <a:pt x="152289" y="2757"/>
                      <a:pt x="156415" y="2704"/>
                    </a:cubicBezTo>
                    <a:cubicBezTo>
                      <a:pt x="167823" y="2572"/>
                      <a:pt x="178846" y="2040"/>
                      <a:pt x="190146" y="2040"/>
                    </a:cubicBezTo>
                    <a:lnTo>
                      <a:pt x="190146" y="386"/>
                    </a:lnTo>
                    <a:cubicBezTo>
                      <a:pt x="190070" y="386"/>
                      <a:pt x="189994" y="386"/>
                      <a:pt x="189919" y="386"/>
                    </a:cubicBezTo>
                    <a:cubicBezTo>
                      <a:pt x="178694" y="386"/>
                      <a:pt x="167421" y="1269"/>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6C4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a:off x="985425" y="3957075"/>
                <a:ext cx="4753650" cy="181050"/>
              </a:xfrm>
              <a:custGeom>
                <a:avLst/>
                <a:gdLst/>
                <a:ahLst/>
                <a:cxnLst/>
                <a:rect l="l" t="t" r="r" b="b"/>
                <a:pathLst>
                  <a:path w="190146" h="7242" extrusionOk="0">
                    <a:moveTo>
                      <a:pt x="112072" y="0"/>
                    </a:moveTo>
                    <a:cubicBezTo>
                      <a:pt x="111613" y="0"/>
                      <a:pt x="111154" y="4"/>
                      <a:pt x="110695" y="10"/>
                    </a:cubicBezTo>
                    <a:cubicBezTo>
                      <a:pt x="107267" y="83"/>
                      <a:pt x="103983" y="602"/>
                      <a:pt x="100602" y="976"/>
                    </a:cubicBezTo>
                    <a:cubicBezTo>
                      <a:pt x="98395" y="1217"/>
                      <a:pt x="96184" y="1309"/>
                      <a:pt x="93972" y="1309"/>
                    </a:cubicBezTo>
                    <a:cubicBezTo>
                      <a:pt x="89420" y="1309"/>
                      <a:pt x="84865" y="918"/>
                      <a:pt x="80332" y="626"/>
                    </a:cubicBezTo>
                    <a:cubicBezTo>
                      <a:pt x="77651" y="453"/>
                      <a:pt x="74962" y="319"/>
                      <a:pt x="72271" y="319"/>
                    </a:cubicBezTo>
                    <a:cubicBezTo>
                      <a:pt x="71570" y="319"/>
                      <a:pt x="70868" y="328"/>
                      <a:pt x="70167" y="348"/>
                    </a:cubicBezTo>
                    <a:cubicBezTo>
                      <a:pt x="66702" y="469"/>
                      <a:pt x="63261" y="952"/>
                      <a:pt x="59821" y="1338"/>
                    </a:cubicBezTo>
                    <a:cubicBezTo>
                      <a:pt x="53448" y="2040"/>
                      <a:pt x="47031" y="2610"/>
                      <a:pt x="40602" y="2610"/>
                    </a:cubicBezTo>
                    <a:cubicBezTo>
                      <a:pt x="40284" y="2610"/>
                      <a:pt x="39965" y="2609"/>
                      <a:pt x="39647" y="2606"/>
                    </a:cubicBezTo>
                    <a:cubicBezTo>
                      <a:pt x="36086" y="2582"/>
                      <a:pt x="32536" y="2364"/>
                      <a:pt x="29011" y="1942"/>
                    </a:cubicBezTo>
                    <a:cubicBezTo>
                      <a:pt x="26077" y="1592"/>
                      <a:pt x="23168" y="1121"/>
                      <a:pt x="20234" y="819"/>
                    </a:cubicBezTo>
                    <a:cubicBezTo>
                      <a:pt x="17594" y="549"/>
                      <a:pt x="14899" y="361"/>
                      <a:pt x="12210" y="361"/>
                    </a:cubicBezTo>
                    <a:cubicBezTo>
                      <a:pt x="8885" y="361"/>
                      <a:pt x="5569" y="648"/>
                      <a:pt x="2378" y="1423"/>
                    </a:cubicBezTo>
                    <a:cubicBezTo>
                      <a:pt x="1570" y="1616"/>
                      <a:pt x="773" y="1845"/>
                      <a:pt x="0" y="2111"/>
                    </a:cubicBezTo>
                    <a:lnTo>
                      <a:pt x="0" y="7242"/>
                    </a:lnTo>
                    <a:lnTo>
                      <a:pt x="190146" y="7242"/>
                    </a:lnTo>
                    <a:lnTo>
                      <a:pt x="190146" y="1290"/>
                    </a:lnTo>
                    <a:cubicBezTo>
                      <a:pt x="187925" y="1712"/>
                      <a:pt x="185667" y="1954"/>
                      <a:pt x="183397" y="2002"/>
                    </a:cubicBezTo>
                    <a:cubicBezTo>
                      <a:pt x="183278" y="2004"/>
                      <a:pt x="183158" y="2005"/>
                      <a:pt x="183039" y="2005"/>
                    </a:cubicBezTo>
                    <a:cubicBezTo>
                      <a:pt x="179798" y="2005"/>
                      <a:pt x="176663" y="1390"/>
                      <a:pt x="173437" y="1169"/>
                    </a:cubicBezTo>
                    <a:cubicBezTo>
                      <a:pt x="172579" y="1114"/>
                      <a:pt x="171727" y="1089"/>
                      <a:pt x="170879" y="1089"/>
                    </a:cubicBezTo>
                    <a:cubicBezTo>
                      <a:pt x="168220" y="1089"/>
                      <a:pt x="165598" y="1329"/>
                      <a:pt x="162934" y="1604"/>
                    </a:cubicBezTo>
                    <a:cubicBezTo>
                      <a:pt x="157640" y="2138"/>
                      <a:pt x="152374" y="2590"/>
                      <a:pt x="147079" y="2590"/>
                    </a:cubicBezTo>
                    <a:cubicBezTo>
                      <a:pt x="145309" y="2590"/>
                      <a:pt x="143536" y="2540"/>
                      <a:pt x="141758" y="2425"/>
                    </a:cubicBezTo>
                    <a:cubicBezTo>
                      <a:pt x="134817" y="1966"/>
                      <a:pt x="127947" y="988"/>
                      <a:pt x="121017" y="409"/>
                    </a:cubicBezTo>
                    <a:cubicBezTo>
                      <a:pt x="118035" y="136"/>
                      <a:pt x="115053" y="0"/>
                      <a:pt x="112072"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985425" y="3637025"/>
                <a:ext cx="4753650" cy="290000"/>
              </a:xfrm>
              <a:custGeom>
                <a:avLst/>
                <a:gdLst/>
                <a:ahLst/>
                <a:cxnLst/>
                <a:rect l="l" t="t" r="r" b="b"/>
                <a:pathLst>
                  <a:path w="190146" h="11600" extrusionOk="0">
                    <a:moveTo>
                      <a:pt x="43994" y="0"/>
                    </a:moveTo>
                    <a:cubicBezTo>
                      <a:pt x="41806" y="0"/>
                      <a:pt x="39620" y="80"/>
                      <a:pt x="37438" y="244"/>
                    </a:cubicBezTo>
                    <a:cubicBezTo>
                      <a:pt x="33707" y="498"/>
                      <a:pt x="29989" y="957"/>
                      <a:pt x="26307" y="1536"/>
                    </a:cubicBezTo>
                    <a:cubicBezTo>
                      <a:pt x="23023" y="2055"/>
                      <a:pt x="19775" y="2780"/>
                      <a:pt x="16467" y="3057"/>
                    </a:cubicBezTo>
                    <a:cubicBezTo>
                      <a:pt x="15181" y="3167"/>
                      <a:pt x="13883" y="3225"/>
                      <a:pt x="12584" y="3225"/>
                    </a:cubicBezTo>
                    <a:cubicBezTo>
                      <a:pt x="8298" y="3225"/>
                      <a:pt x="3993" y="2588"/>
                      <a:pt x="0" y="1041"/>
                    </a:cubicBezTo>
                    <a:lnTo>
                      <a:pt x="0" y="11001"/>
                    </a:lnTo>
                    <a:cubicBezTo>
                      <a:pt x="785" y="10687"/>
                      <a:pt x="1570" y="10410"/>
                      <a:pt x="2378" y="10180"/>
                    </a:cubicBezTo>
                    <a:cubicBezTo>
                      <a:pt x="5574" y="9258"/>
                      <a:pt x="8895" y="8916"/>
                      <a:pt x="12226" y="8916"/>
                    </a:cubicBezTo>
                    <a:cubicBezTo>
                      <a:pt x="14910" y="8916"/>
                      <a:pt x="17600" y="9138"/>
                      <a:pt x="20234" y="9456"/>
                    </a:cubicBezTo>
                    <a:cubicBezTo>
                      <a:pt x="23168" y="9818"/>
                      <a:pt x="26077" y="10385"/>
                      <a:pt x="29011" y="10808"/>
                    </a:cubicBezTo>
                    <a:cubicBezTo>
                      <a:pt x="32536" y="11303"/>
                      <a:pt x="36086" y="11569"/>
                      <a:pt x="39647" y="11593"/>
                    </a:cubicBezTo>
                    <a:cubicBezTo>
                      <a:pt x="40013" y="11597"/>
                      <a:pt x="40378" y="11600"/>
                      <a:pt x="40744" y="11600"/>
                    </a:cubicBezTo>
                    <a:cubicBezTo>
                      <a:pt x="47126" y="11600"/>
                      <a:pt x="53495" y="10917"/>
                      <a:pt x="59821" y="10084"/>
                    </a:cubicBezTo>
                    <a:cubicBezTo>
                      <a:pt x="63261" y="9637"/>
                      <a:pt x="66702" y="9057"/>
                      <a:pt x="70167" y="8925"/>
                    </a:cubicBezTo>
                    <a:cubicBezTo>
                      <a:pt x="70927" y="8895"/>
                      <a:pt x="71688" y="8882"/>
                      <a:pt x="72448" y="8882"/>
                    </a:cubicBezTo>
                    <a:cubicBezTo>
                      <a:pt x="75080" y="8882"/>
                      <a:pt x="77710" y="9042"/>
                      <a:pt x="80332" y="9239"/>
                    </a:cubicBezTo>
                    <a:cubicBezTo>
                      <a:pt x="84872" y="9588"/>
                      <a:pt x="89433" y="10059"/>
                      <a:pt x="93990" y="10059"/>
                    </a:cubicBezTo>
                    <a:cubicBezTo>
                      <a:pt x="96196" y="10059"/>
                      <a:pt x="98401" y="9949"/>
                      <a:pt x="100602" y="9661"/>
                    </a:cubicBezTo>
                    <a:cubicBezTo>
                      <a:pt x="103983" y="9214"/>
                      <a:pt x="107267" y="8599"/>
                      <a:pt x="110695" y="8514"/>
                    </a:cubicBezTo>
                    <a:cubicBezTo>
                      <a:pt x="111157" y="8504"/>
                      <a:pt x="111620" y="8500"/>
                      <a:pt x="112084" y="8500"/>
                    </a:cubicBezTo>
                    <a:cubicBezTo>
                      <a:pt x="115051" y="8500"/>
                      <a:pt x="118052" y="8693"/>
                      <a:pt x="121017" y="8985"/>
                    </a:cubicBezTo>
                    <a:cubicBezTo>
                      <a:pt x="127947" y="9673"/>
                      <a:pt x="134805" y="10844"/>
                      <a:pt x="141758" y="11388"/>
                    </a:cubicBezTo>
                    <a:cubicBezTo>
                      <a:pt x="143544" y="11524"/>
                      <a:pt x="145325" y="11584"/>
                      <a:pt x="147102" y="11584"/>
                    </a:cubicBezTo>
                    <a:cubicBezTo>
                      <a:pt x="152390" y="11584"/>
                      <a:pt x="157648" y="11051"/>
                      <a:pt x="162934" y="10410"/>
                    </a:cubicBezTo>
                    <a:cubicBezTo>
                      <a:pt x="165590" y="10090"/>
                      <a:pt x="168205" y="9805"/>
                      <a:pt x="170857" y="9805"/>
                    </a:cubicBezTo>
                    <a:cubicBezTo>
                      <a:pt x="171712" y="9805"/>
                      <a:pt x="172572" y="9835"/>
                      <a:pt x="173437" y="9903"/>
                    </a:cubicBezTo>
                    <a:cubicBezTo>
                      <a:pt x="176681" y="10160"/>
                      <a:pt x="179833" y="10895"/>
                      <a:pt x="183093" y="10895"/>
                    </a:cubicBezTo>
                    <a:cubicBezTo>
                      <a:pt x="183194" y="10895"/>
                      <a:pt x="183296" y="10894"/>
                      <a:pt x="183397" y="10893"/>
                    </a:cubicBezTo>
                    <a:cubicBezTo>
                      <a:pt x="185667" y="10832"/>
                      <a:pt x="187937" y="10542"/>
                      <a:pt x="190146" y="10035"/>
                    </a:cubicBezTo>
                    <a:lnTo>
                      <a:pt x="190146" y="1814"/>
                    </a:lnTo>
                    <a:cubicBezTo>
                      <a:pt x="187623" y="2454"/>
                      <a:pt x="185015" y="2840"/>
                      <a:pt x="182516" y="3154"/>
                    </a:cubicBezTo>
                    <a:cubicBezTo>
                      <a:pt x="180861" y="3359"/>
                      <a:pt x="179196" y="3463"/>
                      <a:pt x="177530" y="3463"/>
                    </a:cubicBezTo>
                    <a:cubicBezTo>
                      <a:pt x="176156" y="3463"/>
                      <a:pt x="174782" y="3392"/>
                      <a:pt x="173413" y="3250"/>
                    </a:cubicBezTo>
                    <a:cubicBezTo>
                      <a:pt x="170238" y="2925"/>
                      <a:pt x="167082" y="2610"/>
                      <a:pt x="163893" y="2610"/>
                    </a:cubicBezTo>
                    <a:cubicBezTo>
                      <a:pt x="163529" y="2610"/>
                      <a:pt x="163166" y="2614"/>
                      <a:pt x="162801" y="2623"/>
                    </a:cubicBezTo>
                    <a:cubicBezTo>
                      <a:pt x="155570" y="2816"/>
                      <a:pt x="148447" y="4228"/>
                      <a:pt x="141227" y="4639"/>
                    </a:cubicBezTo>
                    <a:cubicBezTo>
                      <a:pt x="140190" y="4699"/>
                      <a:pt x="139157" y="4727"/>
                      <a:pt x="138128" y="4727"/>
                    </a:cubicBezTo>
                    <a:cubicBezTo>
                      <a:pt x="132556" y="4727"/>
                      <a:pt x="127088" y="3900"/>
                      <a:pt x="121585" y="2840"/>
                    </a:cubicBezTo>
                    <a:cubicBezTo>
                      <a:pt x="115132" y="1595"/>
                      <a:pt x="108631" y="172"/>
                      <a:pt x="102000" y="172"/>
                    </a:cubicBezTo>
                    <a:cubicBezTo>
                      <a:pt x="101945" y="172"/>
                      <a:pt x="101889" y="172"/>
                      <a:pt x="101834" y="172"/>
                    </a:cubicBezTo>
                    <a:cubicBezTo>
                      <a:pt x="98260" y="172"/>
                      <a:pt x="94783" y="703"/>
                      <a:pt x="91294" y="1464"/>
                    </a:cubicBezTo>
                    <a:cubicBezTo>
                      <a:pt x="88011" y="2176"/>
                      <a:pt x="84727" y="2973"/>
                      <a:pt x="81370" y="3311"/>
                    </a:cubicBezTo>
                    <a:cubicBezTo>
                      <a:pt x="80471" y="3400"/>
                      <a:pt x="79574" y="3437"/>
                      <a:pt x="78679" y="3437"/>
                    </a:cubicBezTo>
                    <a:cubicBezTo>
                      <a:pt x="75923" y="3437"/>
                      <a:pt x="73185" y="3083"/>
                      <a:pt x="70433" y="2792"/>
                    </a:cubicBezTo>
                    <a:cubicBezTo>
                      <a:pt x="66907" y="2430"/>
                      <a:pt x="63394" y="2019"/>
                      <a:pt x="59881" y="1500"/>
                    </a:cubicBezTo>
                    <a:cubicBezTo>
                      <a:pt x="56090" y="945"/>
                      <a:pt x="52336" y="317"/>
                      <a:pt x="48508" y="112"/>
                    </a:cubicBezTo>
                    <a:cubicBezTo>
                      <a:pt x="47003" y="38"/>
                      <a:pt x="45498" y="0"/>
                      <a:pt x="43994"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 name="Google Shape;408;p28"/>
          <p:cNvGrpSpPr/>
          <p:nvPr/>
        </p:nvGrpSpPr>
        <p:grpSpPr>
          <a:xfrm>
            <a:off x="6073350" y="-378350"/>
            <a:ext cx="4271788" cy="2311566"/>
            <a:chOff x="6073350" y="-378350"/>
            <a:chExt cx="4271788" cy="2311566"/>
          </a:xfrm>
        </p:grpSpPr>
        <p:sp>
          <p:nvSpPr>
            <p:cNvPr id="409" name="Google Shape;409;p28"/>
            <p:cNvSpPr/>
            <p:nvPr/>
          </p:nvSpPr>
          <p:spPr>
            <a:xfrm>
              <a:off x="6073350" y="-378350"/>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8218825" y="1203025"/>
              <a:ext cx="2126313" cy="730191"/>
            </a:xfrm>
            <a:custGeom>
              <a:avLst/>
              <a:gdLst/>
              <a:ahLst/>
              <a:cxnLst/>
              <a:rect l="l" t="t" r="r" b="b"/>
              <a:pathLst>
                <a:path w="51950" h="17840" extrusionOk="0">
                  <a:moveTo>
                    <a:pt x="15788" y="0"/>
                  </a:moveTo>
                  <a:cubicBezTo>
                    <a:pt x="15692" y="0"/>
                    <a:pt x="15597" y="4"/>
                    <a:pt x="15501" y="11"/>
                  </a:cubicBezTo>
                  <a:cubicBezTo>
                    <a:pt x="13328" y="193"/>
                    <a:pt x="11493" y="2305"/>
                    <a:pt x="11614" y="4502"/>
                  </a:cubicBezTo>
                  <a:cubicBezTo>
                    <a:pt x="11091" y="3570"/>
                    <a:pt x="10026" y="3014"/>
                    <a:pt x="8970" y="3014"/>
                  </a:cubicBezTo>
                  <a:cubicBezTo>
                    <a:pt x="8564" y="3014"/>
                    <a:pt x="8159" y="3097"/>
                    <a:pt x="7787" y="3271"/>
                  </a:cubicBezTo>
                  <a:cubicBezTo>
                    <a:pt x="7654" y="3331"/>
                    <a:pt x="7521" y="3416"/>
                    <a:pt x="7401" y="3500"/>
                  </a:cubicBezTo>
                  <a:cubicBezTo>
                    <a:pt x="7099" y="3706"/>
                    <a:pt x="6845" y="3983"/>
                    <a:pt x="6652" y="4285"/>
                  </a:cubicBezTo>
                  <a:cubicBezTo>
                    <a:pt x="6257" y="4171"/>
                    <a:pt x="5800" y="4108"/>
                    <a:pt x="5324" y="4108"/>
                  </a:cubicBezTo>
                  <a:cubicBezTo>
                    <a:pt x="3778" y="4108"/>
                    <a:pt x="2018" y="4777"/>
                    <a:pt x="1437" y="6567"/>
                  </a:cubicBezTo>
                  <a:cubicBezTo>
                    <a:pt x="1292" y="7002"/>
                    <a:pt x="1231" y="7460"/>
                    <a:pt x="1268" y="7919"/>
                  </a:cubicBezTo>
                  <a:cubicBezTo>
                    <a:pt x="1280" y="8088"/>
                    <a:pt x="1304" y="8257"/>
                    <a:pt x="1352" y="8426"/>
                  </a:cubicBezTo>
                  <a:cubicBezTo>
                    <a:pt x="906" y="8438"/>
                    <a:pt x="495" y="8692"/>
                    <a:pt x="278" y="9090"/>
                  </a:cubicBezTo>
                  <a:cubicBezTo>
                    <a:pt x="48" y="9549"/>
                    <a:pt x="0" y="10080"/>
                    <a:pt x="145" y="10575"/>
                  </a:cubicBezTo>
                  <a:cubicBezTo>
                    <a:pt x="511" y="12030"/>
                    <a:pt x="1808" y="12951"/>
                    <a:pt x="3181" y="12951"/>
                  </a:cubicBezTo>
                  <a:cubicBezTo>
                    <a:pt x="3665" y="12951"/>
                    <a:pt x="4158" y="12837"/>
                    <a:pt x="4624" y="12591"/>
                  </a:cubicBezTo>
                  <a:cubicBezTo>
                    <a:pt x="5276" y="13738"/>
                    <a:pt x="6531" y="14462"/>
                    <a:pt x="7835" y="14619"/>
                  </a:cubicBezTo>
                  <a:cubicBezTo>
                    <a:pt x="8051" y="14647"/>
                    <a:pt x="8267" y="14661"/>
                    <a:pt x="8483" y="14661"/>
                  </a:cubicBezTo>
                  <a:cubicBezTo>
                    <a:pt x="9573" y="14661"/>
                    <a:pt x="10655" y="14319"/>
                    <a:pt x="11602" y="13774"/>
                  </a:cubicBezTo>
                  <a:lnTo>
                    <a:pt x="11602" y="13774"/>
                  </a:lnTo>
                  <a:cubicBezTo>
                    <a:pt x="10950" y="15597"/>
                    <a:pt x="12773" y="17022"/>
                    <a:pt x="13534" y="17360"/>
                  </a:cubicBezTo>
                  <a:cubicBezTo>
                    <a:pt x="14250" y="17678"/>
                    <a:pt x="15062" y="17840"/>
                    <a:pt x="15893" y="17840"/>
                  </a:cubicBezTo>
                  <a:cubicBezTo>
                    <a:pt x="17809" y="17840"/>
                    <a:pt x="19824" y="16980"/>
                    <a:pt x="20995" y="15187"/>
                  </a:cubicBezTo>
                  <a:cubicBezTo>
                    <a:pt x="20995" y="15187"/>
                    <a:pt x="21706" y="16132"/>
                    <a:pt x="22856" y="16132"/>
                  </a:cubicBezTo>
                  <a:cubicBezTo>
                    <a:pt x="22987" y="16132"/>
                    <a:pt x="23123" y="16119"/>
                    <a:pt x="23264" y="16092"/>
                  </a:cubicBezTo>
                  <a:cubicBezTo>
                    <a:pt x="24303" y="15899"/>
                    <a:pt x="24725" y="15259"/>
                    <a:pt x="24906" y="14813"/>
                  </a:cubicBezTo>
                  <a:cubicBezTo>
                    <a:pt x="25800" y="15748"/>
                    <a:pt x="27032" y="16272"/>
                    <a:pt x="28317" y="16272"/>
                  </a:cubicBezTo>
                  <a:cubicBezTo>
                    <a:pt x="28507" y="16272"/>
                    <a:pt x="28698" y="16261"/>
                    <a:pt x="28890" y="16237"/>
                  </a:cubicBezTo>
                  <a:cubicBezTo>
                    <a:pt x="30761" y="16044"/>
                    <a:pt x="31788" y="15187"/>
                    <a:pt x="32343" y="14161"/>
                  </a:cubicBezTo>
                  <a:cubicBezTo>
                    <a:pt x="32774" y="14341"/>
                    <a:pt x="33189" y="14419"/>
                    <a:pt x="33540" y="14419"/>
                  </a:cubicBezTo>
                  <a:cubicBezTo>
                    <a:pt x="33730" y="14419"/>
                    <a:pt x="33901" y="14396"/>
                    <a:pt x="34045" y="14354"/>
                  </a:cubicBezTo>
                  <a:cubicBezTo>
                    <a:pt x="35953" y="13774"/>
                    <a:pt x="35856" y="12265"/>
                    <a:pt x="35615" y="11891"/>
                  </a:cubicBezTo>
                  <a:lnTo>
                    <a:pt x="35615" y="11891"/>
                  </a:lnTo>
                  <a:cubicBezTo>
                    <a:pt x="35769" y="11959"/>
                    <a:pt x="35935" y="11991"/>
                    <a:pt x="36104" y="11991"/>
                  </a:cubicBezTo>
                  <a:cubicBezTo>
                    <a:pt x="36174" y="11991"/>
                    <a:pt x="36245" y="11986"/>
                    <a:pt x="36315" y="11976"/>
                  </a:cubicBezTo>
                  <a:cubicBezTo>
                    <a:pt x="36641" y="11927"/>
                    <a:pt x="37039" y="11746"/>
                    <a:pt x="37474" y="11287"/>
                  </a:cubicBezTo>
                  <a:lnTo>
                    <a:pt x="37631" y="11348"/>
                  </a:lnTo>
                  <a:cubicBezTo>
                    <a:pt x="38348" y="11600"/>
                    <a:pt x="39103" y="11735"/>
                    <a:pt x="39860" y="11735"/>
                  </a:cubicBezTo>
                  <a:cubicBezTo>
                    <a:pt x="40047" y="11735"/>
                    <a:pt x="40233" y="11727"/>
                    <a:pt x="40420" y="11710"/>
                  </a:cubicBezTo>
                  <a:cubicBezTo>
                    <a:pt x="42025" y="11577"/>
                    <a:pt x="43269" y="10841"/>
                    <a:pt x="44090" y="10285"/>
                  </a:cubicBezTo>
                  <a:cubicBezTo>
                    <a:pt x="45164" y="10225"/>
                    <a:pt x="46166" y="10165"/>
                    <a:pt x="47156" y="10032"/>
                  </a:cubicBezTo>
                  <a:cubicBezTo>
                    <a:pt x="47410" y="9996"/>
                    <a:pt x="47663" y="9959"/>
                    <a:pt x="47917" y="9923"/>
                  </a:cubicBezTo>
                  <a:cubicBezTo>
                    <a:pt x="48943" y="9742"/>
                    <a:pt x="49969" y="9476"/>
                    <a:pt x="50947" y="9126"/>
                  </a:cubicBezTo>
                  <a:cubicBezTo>
                    <a:pt x="51128" y="9054"/>
                    <a:pt x="51309" y="8994"/>
                    <a:pt x="51490" y="8921"/>
                  </a:cubicBezTo>
                  <a:cubicBezTo>
                    <a:pt x="51937" y="8752"/>
                    <a:pt x="51949" y="8523"/>
                    <a:pt x="51647" y="8305"/>
                  </a:cubicBezTo>
                  <a:cubicBezTo>
                    <a:pt x="51101" y="7925"/>
                    <a:pt x="49573" y="7569"/>
                    <a:pt x="47926" y="7569"/>
                  </a:cubicBezTo>
                  <a:cubicBezTo>
                    <a:pt x="47899" y="7569"/>
                    <a:pt x="47872" y="7569"/>
                    <a:pt x="47844" y="7569"/>
                  </a:cubicBezTo>
                  <a:cubicBezTo>
                    <a:pt x="46444" y="7569"/>
                    <a:pt x="43740" y="8317"/>
                    <a:pt x="43740" y="8317"/>
                  </a:cubicBezTo>
                  <a:cubicBezTo>
                    <a:pt x="43177" y="7816"/>
                    <a:pt x="41789" y="7350"/>
                    <a:pt x="40267" y="7350"/>
                  </a:cubicBezTo>
                  <a:cubicBezTo>
                    <a:pt x="39112" y="7350"/>
                    <a:pt x="37880" y="7618"/>
                    <a:pt x="36870" y="8342"/>
                  </a:cubicBezTo>
                  <a:cubicBezTo>
                    <a:pt x="36454" y="7174"/>
                    <a:pt x="35206" y="6467"/>
                    <a:pt x="33994" y="6467"/>
                  </a:cubicBezTo>
                  <a:cubicBezTo>
                    <a:pt x="33376" y="6467"/>
                    <a:pt x="32767" y="6651"/>
                    <a:pt x="32283" y="7050"/>
                  </a:cubicBezTo>
                  <a:cubicBezTo>
                    <a:pt x="32790" y="4563"/>
                    <a:pt x="30882" y="1859"/>
                    <a:pt x="28395" y="1508"/>
                  </a:cubicBezTo>
                  <a:cubicBezTo>
                    <a:pt x="28210" y="1483"/>
                    <a:pt x="28025" y="1470"/>
                    <a:pt x="27840" y="1470"/>
                  </a:cubicBezTo>
                  <a:cubicBezTo>
                    <a:pt x="25532" y="1470"/>
                    <a:pt x="23335" y="3434"/>
                    <a:pt x="23168" y="5770"/>
                  </a:cubicBezTo>
                  <a:cubicBezTo>
                    <a:pt x="23243" y="4585"/>
                    <a:pt x="22084" y="3601"/>
                    <a:pt x="20957" y="3601"/>
                  </a:cubicBezTo>
                  <a:cubicBezTo>
                    <a:pt x="20649" y="3601"/>
                    <a:pt x="20343" y="3675"/>
                    <a:pt x="20065" y="3838"/>
                  </a:cubicBezTo>
                  <a:cubicBezTo>
                    <a:pt x="19846" y="1737"/>
                    <a:pt x="17871" y="0"/>
                    <a:pt x="1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11"/>
        <p:cNvGrpSpPr/>
        <p:nvPr/>
      </p:nvGrpSpPr>
      <p:grpSpPr>
        <a:xfrm>
          <a:off x="0" y="0"/>
          <a:ext cx="0" cy="0"/>
          <a:chOff x="0" y="0"/>
          <a:chExt cx="0" cy="0"/>
        </a:xfrm>
      </p:grpSpPr>
      <p:sp>
        <p:nvSpPr>
          <p:cNvPr id="412" name="Google Shape;412;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13" name="Google Shape;413;p29"/>
          <p:cNvGrpSpPr/>
          <p:nvPr/>
        </p:nvGrpSpPr>
        <p:grpSpPr>
          <a:xfrm>
            <a:off x="-806525" y="-366625"/>
            <a:ext cx="10975300" cy="5510618"/>
            <a:chOff x="-806525" y="-366625"/>
            <a:chExt cx="10975300" cy="5510618"/>
          </a:xfrm>
        </p:grpSpPr>
        <p:grpSp>
          <p:nvGrpSpPr>
            <p:cNvPr id="414" name="Google Shape;414;p29"/>
            <p:cNvGrpSpPr/>
            <p:nvPr/>
          </p:nvGrpSpPr>
          <p:grpSpPr>
            <a:xfrm flipH="1">
              <a:off x="0" y="4682301"/>
              <a:ext cx="9144145" cy="461692"/>
              <a:chOff x="0" y="4682301"/>
              <a:chExt cx="9144145" cy="461692"/>
            </a:xfrm>
          </p:grpSpPr>
          <p:sp>
            <p:nvSpPr>
              <p:cNvPr id="415" name="Google Shape;415;p29"/>
              <p:cNvSpPr/>
              <p:nvPr/>
            </p:nvSpPr>
            <p:spPr>
              <a:xfrm>
                <a:off x="0" y="4682301"/>
                <a:ext cx="9143949" cy="461692"/>
              </a:xfrm>
              <a:custGeom>
                <a:avLst/>
                <a:gdLst/>
                <a:ahLst/>
                <a:cxnLst/>
                <a:rect l="l" t="t" r="r" b="b"/>
                <a:pathLst>
                  <a:path w="190014" h="15056" extrusionOk="0">
                    <a:moveTo>
                      <a:pt x="102510" y="2379"/>
                    </a:moveTo>
                    <a:lnTo>
                      <a:pt x="102510" y="2379"/>
                    </a:lnTo>
                    <a:cubicBezTo>
                      <a:pt x="102506" y="2408"/>
                      <a:pt x="102503" y="2437"/>
                      <a:pt x="102499" y="2467"/>
                    </a:cubicBezTo>
                    <a:lnTo>
                      <a:pt x="102499" y="2467"/>
                    </a:lnTo>
                    <a:cubicBezTo>
                      <a:pt x="102503" y="2438"/>
                      <a:pt x="102507" y="2408"/>
                      <a:pt x="102510" y="2379"/>
                    </a:cubicBezTo>
                    <a:close/>
                    <a:moveTo>
                      <a:pt x="184037" y="2548"/>
                    </a:moveTo>
                    <a:lnTo>
                      <a:pt x="184031" y="2602"/>
                    </a:lnTo>
                    <a:lnTo>
                      <a:pt x="184031" y="2602"/>
                    </a:lnTo>
                    <a:cubicBezTo>
                      <a:pt x="184034" y="2584"/>
                      <a:pt x="184035" y="2566"/>
                      <a:pt x="184037" y="2548"/>
                    </a:cubicBezTo>
                    <a:close/>
                    <a:moveTo>
                      <a:pt x="79692" y="3320"/>
                    </a:moveTo>
                    <a:lnTo>
                      <a:pt x="79691" y="3324"/>
                    </a:lnTo>
                    <a:lnTo>
                      <a:pt x="79695" y="3329"/>
                    </a:lnTo>
                    <a:lnTo>
                      <a:pt x="79695" y="3329"/>
                    </a:lnTo>
                    <a:cubicBezTo>
                      <a:pt x="79694" y="3326"/>
                      <a:pt x="79693" y="3323"/>
                      <a:pt x="79692" y="3320"/>
                    </a:cubicBezTo>
                    <a:close/>
                    <a:moveTo>
                      <a:pt x="107292" y="3868"/>
                    </a:moveTo>
                    <a:cubicBezTo>
                      <a:pt x="107352" y="4048"/>
                      <a:pt x="107400" y="4239"/>
                      <a:pt x="107435" y="4431"/>
                    </a:cubicBezTo>
                    <a:lnTo>
                      <a:pt x="107122" y="4697"/>
                    </a:lnTo>
                    <a:lnTo>
                      <a:pt x="107292" y="3868"/>
                    </a:lnTo>
                    <a:close/>
                    <a:moveTo>
                      <a:pt x="326" y="0"/>
                    </a:moveTo>
                    <a:cubicBezTo>
                      <a:pt x="302" y="1087"/>
                      <a:pt x="193" y="2161"/>
                      <a:pt x="0" y="3224"/>
                    </a:cubicBezTo>
                    <a:lnTo>
                      <a:pt x="0" y="15055"/>
                    </a:lnTo>
                    <a:lnTo>
                      <a:pt x="190013" y="15055"/>
                    </a:lnTo>
                    <a:lnTo>
                      <a:pt x="190013" y="6411"/>
                    </a:lnTo>
                    <a:lnTo>
                      <a:pt x="189591" y="6411"/>
                    </a:lnTo>
                    <a:cubicBezTo>
                      <a:pt x="189240" y="5518"/>
                      <a:pt x="189349" y="4516"/>
                      <a:pt x="189880" y="3719"/>
                    </a:cubicBezTo>
                    <a:lnTo>
                      <a:pt x="189880" y="3719"/>
                    </a:lnTo>
                    <a:lnTo>
                      <a:pt x="188673" y="4781"/>
                    </a:lnTo>
                    <a:lnTo>
                      <a:pt x="188987" y="3067"/>
                    </a:lnTo>
                    <a:lnTo>
                      <a:pt x="188987" y="3067"/>
                    </a:lnTo>
                    <a:cubicBezTo>
                      <a:pt x="188468" y="3731"/>
                      <a:pt x="187864" y="4322"/>
                      <a:pt x="187176" y="4817"/>
                    </a:cubicBezTo>
                    <a:cubicBezTo>
                      <a:pt x="187140" y="4383"/>
                      <a:pt x="187236" y="3948"/>
                      <a:pt x="187454" y="3562"/>
                    </a:cubicBezTo>
                    <a:lnTo>
                      <a:pt x="187454" y="3562"/>
                    </a:lnTo>
                    <a:cubicBezTo>
                      <a:pt x="186741" y="4359"/>
                      <a:pt x="185896" y="5035"/>
                      <a:pt x="184955" y="5542"/>
                    </a:cubicBezTo>
                    <a:cubicBezTo>
                      <a:pt x="185124" y="4660"/>
                      <a:pt x="185293" y="3779"/>
                      <a:pt x="185462" y="2898"/>
                    </a:cubicBezTo>
                    <a:lnTo>
                      <a:pt x="185462" y="2898"/>
                    </a:lnTo>
                    <a:cubicBezTo>
                      <a:pt x="185124" y="3827"/>
                      <a:pt x="184532" y="4636"/>
                      <a:pt x="183759" y="5240"/>
                    </a:cubicBezTo>
                    <a:lnTo>
                      <a:pt x="184031" y="2602"/>
                    </a:lnTo>
                    <a:lnTo>
                      <a:pt x="184031" y="2602"/>
                    </a:lnTo>
                    <a:cubicBezTo>
                      <a:pt x="183916" y="3617"/>
                      <a:pt x="183235" y="4498"/>
                      <a:pt x="182262" y="4854"/>
                    </a:cubicBezTo>
                    <a:lnTo>
                      <a:pt x="182190" y="2234"/>
                    </a:lnTo>
                    <a:cubicBezTo>
                      <a:pt x="181779" y="3163"/>
                      <a:pt x="181236" y="4045"/>
                      <a:pt x="180596" y="4830"/>
                    </a:cubicBezTo>
                    <a:cubicBezTo>
                      <a:pt x="180548" y="4021"/>
                      <a:pt x="180488" y="3212"/>
                      <a:pt x="180439" y="2403"/>
                    </a:cubicBezTo>
                    <a:cubicBezTo>
                      <a:pt x="179872" y="3151"/>
                      <a:pt x="179413" y="3972"/>
                      <a:pt x="179063" y="4842"/>
                    </a:cubicBezTo>
                    <a:lnTo>
                      <a:pt x="179063" y="3707"/>
                    </a:lnTo>
                    <a:lnTo>
                      <a:pt x="178496" y="4914"/>
                    </a:lnTo>
                    <a:cubicBezTo>
                      <a:pt x="178315" y="4467"/>
                      <a:pt x="178230" y="3972"/>
                      <a:pt x="178266" y="3489"/>
                    </a:cubicBezTo>
                    <a:lnTo>
                      <a:pt x="178266" y="3489"/>
                    </a:lnTo>
                    <a:cubicBezTo>
                      <a:pt x="178146" y="3695"/>
                      <a:pt x="178025" y="3900"/>
                      <a:pt x="177892" y="4093"/>
                    </a:cubicBezTo>
                    <a:cubicBezTo>
                      <a:pt x="177832" y="3272"/>
                      <a:pt x="177759" y="2439"/>
                      <a:pt x="177699" y="1606"/>
                    </a:cubicBezTo>
                    <a:lnTo>
                      <a:pt x="177699" y="1606"/>
                    </a:lnTo>
                    <a:cubicBezTo>
                      <a:pt x="177747" y="2729"/>
                      <a:pt x="177590" y="3864"/>
                      <a:pt x="177240" y="4926"/>
                    </a:cubicBezTo>
                    <a:cubicBezTo>
                      <a:pt x="177156" y="5011"/>
                      <a:pt x="177083" y="5095"/>
                      <a:pt x="176999" y="5180"/>
                    </a:cubicBezTo>
                    <a:cubicBezTo>
                      <a:pt x="176793" y="3948"/>
                      <a:pt x="176685" y="2705"/>
                      <a:pt x="176673" y="1461"/>
                    </a:cubicBezTo>
                    <a:lnTo>
                      <a:pt x="176129" y="5204"/>
                    </a:lnTo>
                    <a:cubicBezTo>
                      <a:pt x="175912" y="4588"/>
                      <a:pt x="175852" y="3924"/>
                      <a:pt x="175924" y="3272"/>
                    </a:cubicBezTo>
                    <a:lnTo>
                      <a:pt x="175924" y="3272"/>
                    </a:lnTo>
                    <a:cubicBezTo>
                      <a:pt x="175828" y="3586"/>
                      <a:pt x="175707" y="3888"/>
                      <a:pt x="175562" y="4178"/>
                    </a:cubicBezTo>
                    <a:cubicBezTo>
                      <a:pt x="175248" y="3176"/>
                      <a:pt x="174934" y="2161"/>
                      <a:pt x="174620" y="1147"/>
                    </a:cubicBezTo>
                    <a:lnTo>
                      <a:pt x="174620" y="1147"/>
                    </a:lnTo>
                    <a:cubicBezTo>
                      <a:pt x="174620" y="2427"/>
                      <a:pt x="174632" y="3719"/>
                      <a:pt x="174632" y="4999"/>
                    </a:cubicBezTo>
                    <a:cubicBezTo>
                      <a:pt x="174572" y="4793"/>
                      <a:pt x="174500" y="4576"/>
                      <a:pt x="174439" y="4371"/>
                    </a:cubicBezTo>
                    <a:cubicBezTo>
                      <a:pt x="174379" y="3924"/>
                      <a:pt x="174355" y="3477"/>
                      <a:pt x="174379" y="3031"/>
                    </a:cubicBezTo>
                    <a:lnTo>
                      <a:pt x="174379" y="3031"/>
                    </a:lnTo>
                    <a:cubicBezTo>
                      <a:pt x="174331" y="3260"/>
                      <a:pt x="174270" y="3477"/>
                      <a:pt x="174198" y="3695"/>
                    </a:cubicBezTo>
                    <a:cubicBezTo>
                      <a:pt x="173884" y="2862"/>
                      <a:pt x="173522" y="2041"/>
                      <a:pt x="173099" y="1256"/>
                    </a:cubicBezTo>
                    <a:lnTo>
                      <a:pt x="173099" y="1256"/>
                    </a:lnTo>
                    <a:cubicBezTo>
                      <a:pt x="173304" y="2644"/>
                      <a:pt x="173401" y="4057"/>
                      <a:pt x="173377" y="5457"/>
                    </a:cubicBezTo>
                    <a:cubicBezTo>
                      <a:pt x="173329" y="5542"/>
                      <a:pt x="173280" y="5614"/>
                      <a:pt x="173232" y="5699"/>
                    </a:cubicBezTo>
                    <a:cubicBezTo>
                      <a:pt x="173063" y="4769"/>
                      <a:pt x="173003" y="3827"/>
                      <a:pt x="173039" y="2886"/>
                    </a:cubicBezTo>
                    <a:lnTo>
                      <a:pt x="173039" y="2886"/>
                    </a:lnTo>
                    <a:cubicBezTo>
                      <a:pt x="172930" y="3514"/>
                      <a:pt x="172725" y="4117"/>
                      <a:pt x="172435" y="4673"/>
                    </a:cubicBezTo>
                    <a:cubicBezTo>
                      <a:pt x="172109" y="4081"/>
                      <a:pt x="171783" y="3502"/>
                      <a:pt x="171445" y="2922"/>
                    </a:cubicBezTo>
                    <a:cubicBezTo>
                      <a:pt x="171397" y="3139"/>
                      <a:pt x="171349" y="3369"/>
                      <a:pt x="171324" y="3598"/>
                    </a:cubicBezTo>
                    <a:cubicBezTo>
                      <a:pt x="171228" y="3127"/>
                      <a:pt x="171155" y="2656"/>
                      <a:pt x="171119" y="2186"/>
                    </a:cubicBezTo>
                    <a:cubicBezTo>
                      <a:pt x="170926" y="2958"/>
                      <a:pt x="170685" y="3731"/>
                      <a:pt x="170395" y="4479"/>
                    </a:cubicBezTo>
                    <a:lnTo>
                      <a:pt x="170033" y="3755"/>
                    </a:lnTo>
                    <a:cubicBezTo>
                      <a:pt x="170033" y="4359"/>
                      <a:pt x="169984" y="4938"/>
                      <a:pt x="169972" y="5481"/>
                    </a:cubicBezTo>
                    <a:lnTo>
                      <a:pt x="169936" y="5554"/>
                    </a:lnTo>
                    <a:cubicBezTo>
                      <a:pt x="169610" y="4274"/>
                      <a:pt x="169284" y="2994"/>
                      <a:pt x="168946" y="1715"/>
                    </a:cubicBezTo>
                    <a:cubicBezTo>
                      <a:pt x="168825" y="3127"/>
                      <a:pt x="168499" y="4504"/>
                      <a:pt x="168004" y="5832"/>
                    </a:cubicBezTo>
                    <a:cubicBezTo>
                      <a:pt x="167618" y="4793"/>
                      <a:pt x="167232" y="3755"/>
                      <a:pt x="166845" y="2717"/>
                    </a:cubicBezTo>
                    <a:lnTo>
                      <a:pt x="166845" y="2717"/>
                    </a:lnTo>
                    <a:cubicBezTo>
                      <a:pt x="166894" y="3779"/>
                      <a:pt x="166701" y="4854"/>
                      <a:pt x="166290" y="5844"/>
                    </a:cubicBezTo>
                    <a:lnTo>
                      <a:pt x="164793" y="2693"/>
                    </a:lnTo>
                    <a:cubicBezTo>
                      <a:pt x="164721" y="3731"/>
                      <a:pt x="164648" y="4781"/>
                      <a:pt x="164576" y="5819"/>
                    </a:cubicBezTo>
                    <a:lnTo>
                      <a:pt x="162946" y="3043"/>
                    </a:lnTo>
                    <a:lnTo>
                      <a:pt x="162861" y="6121"/>
                    </a:lnTo>
                    <a:lnTo>
                      <a:pt x="162451" y="5566"/>
                    </a:lnTo>
                    <a:cubicBezTo>
                      <a:pt x="162439" y="5264"/>
                      <a:pt x="162391" y="4962"/>
                      <a:pt x="162306" y="4685"/>
                    </a:cubicBezTo>
                    <a:cubicBezTo>
                      <a:pt x="162210" y="4781"/>
                      <a:pt x="162137" y="4902"/>
                      <a:pt x="162041" y="4999"/>
                    </a:cubicBezTo>
                    <a:lnTo>
                      <a:pt x="161690" y="4528"/>
                    </a:lnTo>
                    <a:cubicBezTo>
                      <a:pt x="161654" y="4033"/>
                      <a:pt x="161606" y="3538"/>
                      <a:pt x="161570" y="3055"/>
                    </a:cubicBezTo>
                    <a:lnTo>
                      <a:pt x="160990" y="4009"/>
                    </a:lnTo>
                    <a:cubicBezTo>
                      <a:pt x="161002" y="3924"/>
                      <a:pt x="161014" y="3852"/>
                      <a:pt x="161038" y="3767"/>
                    </a:cubicBezTo>
                    <a:lnTo>
                      <a:pt x="161038" y="3767"/>
                    </a:lnTo>
                    <a:cubicBezTo>
                      <a:pt x="160725" y="4178"/>
                      <a:pt x="160447" y="4612"/>
                      <a:pt x="160205" y="5071"/>
                    </a:cubicBezTo>
                    <a:cubicBezTo>
                      <a:pt x="160121" y="4298"/>
                      <a:pt x="160036" y="3526"/>
                      <a:pt x="159940" y="2741"/>
                    </a:cubicBezTo>
                    <a:cubicBezTo>
                      <a:pt x="159493" y="3489"/>
                      <a:pt x="159010" y="4202"/>
                      <a:pt x="158503" y="4914"/>
                    </a:cubicBezTo>
                    <a:cubicBezTo>
                      <a:pt x="158431" y="4564"/>
                      <a:pt x="158358" y="4226"/>
                      <a:pt x="158286" y="3876"/>
                    </a:cubicBezTo>
                    <a:cubicBezTo>
                      <a:pt x="158286" y="4238"/>
                      <a:pt x="158262" y="4588"/>
                      <a:pt x="158213" y="4950"/>
                    </a:cubicBezTo>
                    <a:cubicBezTo>
                      <a:pt x="157960" y="4274"/>
                      <a:pt x="157803" y="3586"/>
                      <a:pt x="157731" y="2874"/>
                    </a:cubicBezTo>
                    <a:cubicBezTo>
                      <a:pt x="157405" y="3755"/>
                      <a:pt x="156958" y="4588"/>
                      <a:pt x="156390" y="5349"/>
                    </a:cubicBezTo>
                    <a:lnTo>
                      <a:pt x="155642" y="3067"/>
                    </a:lnTo>
                    <a:lnTo>
                      <a:pt x="155642" y="3067"/>
                    </a:lnTo>
                    <a:cubicBezTo>
                      <a:pt x="155666" y="3888"/>
                      <a:pt x="155388" y="4685"/>
                      <a:pt x="154857" y="5312"/>
                    </a:cubicBezTo>
                    <a:cubicBezTo>
                      <a:pt x="154423" y="4528"/>
                      <a:pt x="153988" y="3755"/>
                      <a:pt x="153565" y="2982"/>
                    </a:cubicBezTo>
                    <a:lnTo>
                      <a:pt x="152769" y="5614"/>
                    </a:lnTo>
                    <a:lnTo>
                      <a:pt x="151646" y="3477"/>
                    </a:lnTo>
                    <a:cubicBezTo>
                      <a:pt x="151465" y="4238"/>
                      <a:pt x="151284" y="4986"/>
                      <a:pt x="151103" y="5747"/>
                    </a:cubicBezTo>
                    <a:lnTo>
                      <a:pt x="150064" y="3031"/>
                    </a:lnTo>
                    <a:cubicBezTo>
                      <a:pt x="150052" y="4069"/>
                      <a:pt x="149775" y="5095"/>
                      <a:pt x="149280" y="6013"/>
                    </a:cubicBezTo>
                    <a:lnTo>
                      <a:pt x="148531" y="3369"/>
                    </a:lnTo>
                    <a:cubicBezTo>
                      <a:pt x="148495" y="4105"/>
                      <a:pt x="148290" y="4830"/>
                      <a:pt x="147952" y="5481"/>
                    </a:cubicBezTo>
                    <a:lnTo>
                      <a:pt x="146889" y="2681"/>
                    </a:lnTo>
                    <a:cubicBezTo>
                      <a:pt x="146793" y="3634"/>
                      <a:pt x="146563" y="4564"/>
                      <a:pt x="146213" y="5457"/>
                    </a:cubicBezTo>
                    <a:cubicBezTo>
                      <a:pt x="145585" y="4745"/>
                      <a:pt x="145151" y="3888"/>
                      <a:pt x="144921" y="2970"/>
                    </a:cubicBezTo>
                    <a:cubicBezTo>
                      <a:pt x="144704" y="3803"/>
                      <a:pt x="144487" y="4636"/>
                      <a:pt x="144269" y="5469"/>
                    </a:cubicBezTo>
                    <a:cubicBezTo>
                      <a:pt x="143738" y="4854"/>
                      <a:pt x="143340" y="4129"/>
                      <a:pt x="143135" y="3357"/>
                    </a:cubicBezTo>
                    <a:lnTo>
                      <a:pt x="143110" y="5904"/>
                    </a:lnTo>
                    <a:lnTo>
                      <a:pt x="141577" y="3610"/>
                    </a:lnTo>
                    <a:lnTo>
                      <a:pt x="141239" y="5614"/>
                    </a:lnTo>
                    <a:cubicBezTo>
                      <a:pt x="141106" y="5494"/>
                      <a:pt x="140974" y="5361"/>
                      <a:pt x="140853" y="5216"/>
                    </a:cubicBezTo>
                    <a:cubicBezTo>
                      <a:pt x="140937" y="4431"/>
                      <a:pt x="141082" y="3646"/>
                      <a:pt x="141287" y="2874"/>
                    </a:cubicBezTo>
                    <a:lnTo>
                      <a:pt x="141287" y="2874"/>
                    </a:lnTo>
                    <a:cubicBezTo>
                      <a:pt x="140961" y="3357"/>
                      <a:pt x="140611" y="3827"/>
                      <a:pt x="140213" y="4262"/>
                    </a:cubicBezTo>
                    <a:cubicBezTo>
                      <a:pt x="140104" y="4033"/>
                      <a:pt x="140020" y="3803"/>
                      <a:pt x="139947" y="3562"/>
                    </a:cubicBezTo>
                    <a:lnTo>
                      <a:pt x="139947" y="3562"/>
                    </a:lnTo>
                    <a:cubicBezTo>
                      <a:pt x="140008" y="3840"/>
                      <a:pt x="140056" y="4105"/>
                      <a:pt x="140104" y="4383"/>
                    </a:cubicBezTo>
                    <a:cubicBezTo>
                      <a:pt x="139778" y="4721"/>
                      <a:pt x="139440" y="5047"/>
                      <a:pt x="139090" y="5349"/>
                    </a:cubicBezTo>
                    <a:lnTo>
                      <a:pt x="139235" y="2886"/>
                    </a:lnTo>
                    <a:lnTo>
                      <a:pt x="139235" y="2886"/>
                    </a:lnTo>
                    <a:cubicBezTo>
                      <a:pt x="138849" y="3743"/>
                      <a:pt x="138305" y="4504"/>
                      <a:pt x="137629" y="5143"/>
                    </a:cubicBezTo>
                    <a:cubicBezTo>
                      <a:pt x="137581" y="4274"/>
                      <a:pt x="137545" y="3405"/>
                      <a:pt x="137509" y="2536"/>
                    </a:cubicBezTo>
                    <a:lnTo>
                      <a:pt x="135746" y="5143"/>
                    </a:lnTo>
                    <a:cubicBezTo>
                      <a:pt x="135456" y="4419"/>
                      <a:pt x="135311" y="3646"/>
                      <a:pt x="135324" y="2874"/>
                    </a:cubicBezTo>
                    <a:lnTo>
                      <a:pt x="135324" y="2874"/>
                    </a:lnTo>
                    <a:cubicBezTo>
                      <a:pt x="135010" y="3695"/>
                      <a:pt x="134563" y="4443"/>
                      <a:pt x="134008" y="5119"/>
                    </a:cubicBezTo>
                    <a:cubicBezTo>
                      <a:pt x="133899" y="4479"/>
                      <a:pt x="133802" y="3840"/>
                      <a:pt x="133706" y="3212"/>
                    </a:cubicBezTo>
                    <a:lnTo>
                      <a:pt x="132607" y="5469"/>
                    </a:lnTo>
                    <a:cubicBezTo>
                      <a:pt x="132257" y="4624"/>
                      <a:pt x="132016" y="3719"/>
                      <a:pt x="131919" y="2801"/>
                    </a:cubicBezTo>
                    <a:cubicBezTo>
                      <a:pt x="131400" y="3803"/>
                      <a:pt x="130881" y="4817"/>
                      <a:pt x="130362" y="5819"/>
                    </a:cubicBezTo>
                    <a:lnTo>
                      <a:pt x="129529" y="3139"/>
                    </a:lnTo>
                    <a:lnTo>
                      <a:pt x="128406" y="5675"/>
                    </a:lnTo>
                    <a:lnTo>
                      <a:pt x="127826" y="3477"/>
                    </a:lnTo>
                    <a:cubicBezTo>
                      <a:pt x="127525" y="4105"/>
                      <a:pt x="127102" y="4660"/>
                      <a:pt x="126595" y="5131"/>
                    </a:cubicBezTo>
                    <a:lnTo>
                      <a:pt x="126510" y="3477"/>
                    </a:lnTo>
                    <a:cubicBezTo>
                      <a:pt x="126160" y="4202"/>
                      <a:pt x="125702" y="4878"/>
                      <a:pt x="125158" y="5481"/>
                    </a:cubicBezTo>
                    <a:cubicBezTo>
                      <a:pt x="124844" y="4805"/>
                      <a:pt x="124736" y="4045"/>
                      <a:pt x="124844" y="3308"/>
                    </a:cubicBezTo>
                    <a:lnTo>
                      <a:pt x="124844" y="3308"/>
                    </a:lnTo>
                    <a:cubicBezTo>
                      <a:pt x="124410" y="3912"/>
                      <a:pt x="123975" y="4516"/>
                      <a:pt x="123541" y="5107"/>
                    </a:cubicBezTo>
                    <a:lnTo>
                      <a:pt x="122864" y="3200"/>
                    </a:lnTo>
                    <a:lnTo>
                      <a:pt x="121633" y="5409"/>
                    </a:lnTo>
                    <a:lnTo>
                      <a:pt x="120957" y="3538"/>
                    </a:lnTo>
                    <a:lnTo>
                      <a:pt x="119991" y="5131"/>
                    </a:lnTo>
                    <a:cubicBezTo>
                      <a:pt x="119762" y="4636"/>
                      <a:pt x="119532" y="4153"/>
                      <a:pt x="119291" y="3658"/>
                    </a:cubicBezTo>
                    <a:cubicBezTo>
                      <a:pt x="119086" y="4383"/>
                      <a:pt x="118868" y="5095"/>
                      <a:pt x="118663" y="5807"/>
                    </a:cubicBezTo>
                    <a:cubicBezTo>
                      <a:pt x="118301" y="4986"/>
                      <a:pt x="117939" y="4153"/>
                      <a:pt x="117577" y="3332"/>
                    </a:cubicBezTo>
                    <a:lnTo>
                      <a:pt x="116816" y="5819"/>
                    </a:lnTo>
                    <a:lnTo>
                      <a:pt x="115524" y="3272"/>
                    </a:lnTo>
                    <a:cubicBezTo>
                      <a:pt x="115319" y="4045"/>
                      <a:pt x="115005" y="4793"/>
                      <a:pt x="114583" y="5481"/>
                    </a:cubicBezTo>
                    <a:lnTo>
                      <a:pt x="113641" y="3369"/>
                    </a:lnTo>
                    <a:cubicBezTo>
                      <a:pt x="113436" y="4141"/>
                      <a:pt x="113110" y="4890"/>
                      <a:pt x="112675" y="5578"/>
                    </a:cubicBezTo>
                    <a:cubicBezTo>
                      <a:pt x="112144" y="5047"/>
                      <a:pt x="111733" y="4395"/>
                      <a:pt x="111468" y="3683"/>
                    </a:cubicBezTo>
                    <a:lnTo>
                      <a:pt x="110562" y="6097"/>
                    </a:lnTo>
                    <a:cubicBezTo>
                      <a:pt x="110019" y="5228"/>
                      <a:pt x="109488" y="4359"/>
                      <a:pt x="108957" y="3502"/>
                    </a:cubicBezTo>
                    <a:cubicBezTo>
                      <a:pt x="108776" y="4057"/>
                      <a:pt x="108594" y="4600"/>
                      <a:pt x="108425" y="5155"/>
                    </a:cubicBezTo>
                    <a:lnTo>
                      <a:pt x="107918" y="4588"/>
                    </a:lnTo>
                    <a:cubicBezTo>
                      <a:pt x="108003" y="4250"/>
                      <a:pt x="108148" y="3936"/>
                      <a:pt x="108341" y="3658"/>
                    </a:cubicBezTo>
                    <a:lnTo>
                      <a:pt x="108341" y="3658"/>
                    </a:lnTo>
                    <a:lnTo>
                      <a:pt x="107641" y="4262"/>
                    </a:lnTo>
                    <a:lnTo>
                      <a:pt x="107292" y="3866"/>
                    </a:lnTo>
                    <a:lnTo>
                      <a:pt x="107472" y="2994"/>
                    </a:lnTo>
                    <a:lnTo>
                      <a:pt x="107472" y="2994"/>
                    </a:lnTo>
                    <a:cubicBezTo>
                      <a:pt x="106965" y="3610"/>
                      <a:pt x="106373" y="4166"/>
                      <a:pt x="105721" y="4624"/>
                    </a:cubicBezTo>
                    <a:lnTo>
                      <a:pt x="105612" y="4528"/>
                    </a:lnTo>
                    <a:cubicBezTo>
                      <a:pt x="105625" y="4153"/>
                      <a:pt x="105733" y="3791"/>
                      <a:pt x="105914" y="3465"/>
                    </a:cubicBezTo>
                    <a:lnTo>
                      <a:pt x="105914" y="3465"/>
                    </a:lnTo>
                    <a:cubicBezTo>
                      <a:pt x="105697" y="3695"/>
                      <a:pt x="105468" y="3924"/>
                      <a:pt x="105226" y="4141"/>
                    </a:cubicBezTo>
                    <a:cubicBezTo>
                      <a:pt x="105033" y="3948"/>
                      <a:pt x="104852" y="3743"/>
                      <a:pt x="104683" y="3538"/>
                    </a:cubicBezTo>
                    <a:lnTo>
                      <a:pt x="104683" y="3538"/>
                    </a:lnTo>
                    <a:cubicBezTo>
                      <a:pt x="104852" y="3743"/>
                      <a:pt x="104997" y="3972"/>
                      <a:pt x="105130" y="4226"/>
                    </a:cubicBezTo>
                    <a:cubicBezTo>
                      <a:pt x="104586" y="4673"/>
                      <a:pt x="104007" y="5071"/>
                      <a:pt x="103391" y="5385"/>
                    </a:cubicBezTo>
                    <a:cubicBezTo>
                      <a:pt x="103572" y="4516"/>
                      <a:pt x="103753" y="3634"/>
                      <a:pt x="103934" y="2753"/>
                    </a:cubicBezTo>
                    <a:lnTo>
                      <a:pt x="103934" y="2753"/>
                    </a:lnTo>
                    <a:cubicBezTo>
                      <a:pt x="103584" y="3683"/>
                      <a:pt x="102981" y="4479"/>
                      <a:pt x="102184" y="5071"/>
                    </a:cubicBezTo>
                    <a:cubicBezTo>
                      <a:pt x="102289" y="4207"/>
                      <a:pt x="102394" y="3342"/>
                      <a:pt x="102499" y="2467"/>
                    </a:cubicBezTo>
                    <a:lnTo>
                      <a:pt x="102499" y="2467"/>
                    </a:lnTo>
                    <a:cubicBezTo>
                      <a:pt x="102361" y="3478"/>
                      <a:pt x="101661" y="4320"/>
                      <a:pt x="100699" y="4648"/>
                    </a:cubicBezTo>
                    <a:cubicBezTo>
                      <a:pt x="100699" y="3779"/>
                      <a:pt x="100687" y="2910"/>
                      <a:pt x="100687" y="2041"/>
                    </a:cubicBezTo>
                    <a:cubicBezTo>
                      <a:pt x="100252" y="2958"/>
                      <a:pt x="99697" y="3827"/>
                      <a:pt x="99033" y="4600"/>
                    </a:cubicBezTo>
                    <a:lnTo>
                      <a:pt x="98924" y="2161"/>
                    </a:lnTo>
                    <a:cubicBezTo>
                      <a:pt x="98200" y="3103"/>
                      <a:pt x="97632" y="4141"/>
                      <a:pt x="97234" y="5252"/>
                    </a:cubicBezTo>
                    <a:cubicBezTo>
                      <a:pt x="96848" y="4648"/>
                      <a:pt x="96667" y="3936"/>
                      <a:pt x="96727" y="3224"/>
                    </a:cubicBezTo>
                    <a:lnTo>
                      <a:pt x="96727" y="3224"/>
                    </a:lnTo>
                    <a:cubicBezTo>
                      <a:pt x="96232" y="4093"/>
                      <a:pt x="95556" y="4842"/>
                      <a:pt x="94759" y="5445"/>
                    </a:cubicBezTo>
                    <a:cubicBezTo>
                      <a:pt x="94397" y="4660"/>
                      <a:pt x="94276" y="3803"/>
                      <a:pt x="94385" y="2946"/>
                    </a:cubicBezTo>
                    <a:lnTo>
                      <a:pt x="94385" y="2946"/>
                    </a:lnTo>
                    <a:cubicBezTo>
                      <a:pt x="94107" y="3767"/>
                      <a:pt x="93673" y="4528"/>
                      <a:pt x="93093" y="5168"/>
                    </a:cubicBezTo>
                    <a:cubicBezTo>
                      <a:pt x="92876" y="4359"/>
                      <a:pt x="92791" y="3514"/>
                      <a:pt x="92852" y="2681"/>
                    </a:cubicBezTo>
                    <a:lnTo>
                      <a:pt x="92852" y="2681"/>
                    </a:lnTo>
                    <a:cubicBezTo>
                      <a:pt x="92610" y="3634"/>
                      <a:pt x="92200" y="4528"/>
                      <a:pt x="91644" y="5324"/>
                    </a:cubicBezTo>
                    <a:cubicBezTo>
                      <a:pt x="91499" y="4395"/>
                      <a:pt x="91451" y="3453"/>
                      <a:pt x="91499" y="2524"/>
                    </a:cubicBezTo>
                    <a:lnTo>
                      <a:pt x="91499" y="2524"/>
                    </a:lnTo>
                    <a:cubicBezTo>
                      <a:pt x="91318" y="3502"/>
                      <a:pt x="90884" y="4419"/>
                      <a:pt x="90268" y="5192"/>
                    </a:cubicBezTo>
                    <a:cubicBezTo>
                      <a:pt x="89918" y="4081"/>
                      <a:pt x="89688" y="2934"/>
                      <a:pt x="89592" y="1775"/>
                    </a:cubicBezTo>
                    <a:cubicBezTo>
                      <a:pt x="89302" y="2934"/>
                      <a:pt x="88880" y="4057"/>
                      <a:pt x="88348" y="5119"/>
                    </a:cubicBezTo>
                    <a:lnTo>
                      <a:pt x="87443" y="1268"/>
                    </a:lnTo>
                    <a:cubicBezTo>
                      <a:pt x="87286" y="2681"/>
                      <a:pt x="86948" y="4057"/>
                      <a:pt x="86417" y="5373"/>
                    </a:cubicBezTo>
                    <a:lnTo>
                      <a:pt x="85318" y="2222"/>
                    </a:lnTo>
                    <a:lnTo>
                      <a:pt x="85318" y="2222"/>
                    </a:lnTo>
                    <a:cubicBezTo>
                      <a:pt x="85354" y="3296"/>
                      <a:pt x="85137" y="4359"/>
                      <a:pt x="84702" y="5349"/>
                    </a:cubicBezTo>
                    <a:cubicBezTo>
                      <a:pt x="84232" y="4286"/>
                      <a:pt x="83761" y="3236"/>
                      <a:pt x="83290" y="2173"/>
                    </a:cubicBezTo>
                    <a:lnTo>
                      <a:pt x="83000" y="5300"/>
                    </a:lnTo>
                    <a:lnTo>
                      <a:pt x="81419" y="2499"/>
                    </a:lnTo>
                    <a:cubicBezTo>
                      <a:pt x="81382" y="3248"/>
                      <a:pt x="81346" y="4009"/>
                      <a:pt x="81322" y="4757"/>
                    </a:cubicBezTo>
                    <a:cubicBezTo>
                      <a:pt x="81189" y="4866"/>
                      <a:pt x="81069" y="4974"/>
                      <a:pt x="80936" y="5083"/>
                    </a:cubicBezTo>
                    <a:lnTo>
                      <a:pt x="80670" y="4685"/>
                    </a:lnTo>
                    <a:cubicBezTo>
                      <a:pt x="80815" y="4178"/>
                      <a:pt x="80960" y="3658"/>
                      <a:pt x="81105" y="3151"/>
                    </a:cubicBezTo>
                    <a:lnTo>
                      <a:pt x="81105" y="3151"/>
                    </a:lnTo>
                    <a:cubicBezTo>
                      <a:pt x="80851" y="3502"/>
                      <a:pt x="80586" y="3840"/>
                      <a:pt x="80284" y="4153"/>
                    </a:cubicBezTo>
                    <a:lnTo>
                      <a:pt x="79695" y="3329"/>
                    </a:lnTo>
                    <a:lnTo>
                      <a:pt x="79695" y="3329"/>
                    </a:lnTo>
                    <a:cubicBezTo>
                      <a:pt x="79814" y="3701"/>
                      <a:pt x="79910" y="4084"/>
                      <a:pt x="79970" y="4479"/>
                    </a:cubicBezTo>
                    <a:cubicBezTo>
                      <a:pt x="79716" y="4733"/>
                      <a:pt x="79439" y="4962"/>
                      <a:pt x="79149" y="5192"/>
                    </a:cubicBezTo>
                    <a:lnTo>
                      <a:pt x="79691" y="3324"/>
                    </a:lnTo>
                    <a:lnTo>
                      <a:pt x="79680" y="3308"/>
                    </a:lnTo>
                    <a:lnTo>
                      <a:pt x="79873" y="2656"/>
                    </a:lnTo>
                    <a:lnTo>
                      <a:pt x="79873" y="2656"/>
                    </a:lnTo>
                    <a:lnTo>
                      <a:pt x="77809" y="4697"/>
                    </a:lnTo>
                    <a:cubicBezTo>
                      <a:pt x="77688" y="4552"/>
                      <a:pt x="77567" y="4395"/>
                      <a:pt x="77459" y="4250"/>
                    </a:cubicBezTo>
                    <a:lnTo>
                      <a:pt x="77459" y="4250"/>
                    </a:lnTo>
                    <a:cubicBezTo>
                      <a:pt x="77580" y="4419"/>
                      <a:pt x="77688" y="4576"/>
                      <a:pt x="77785" y="4733"/>
                    </a:cubicBezTo>
                    <a:lnTo>
                      <a:pt x="77302" y="5204"/>
                    </a:lnTo>
                    <a:lnTo>
                      <a:pt x="77676" y="2644"/>
                    </a:lnTo>
                    <a:lnTo>
                      <a:pt x="75600" y="5023"/>
                    </a:lnTo>
                    <a:lnTo>
                      <a:pt x="75600" y="5023"/>
                    </a:lnTo>
                    <a:lnTo>
                      <a:pt x="76022" y="2246"/>
                    </a:lnTo>
                    <a:lnTo>
                      <a:pt x="74392" y="4467"/>
                    </a:lnTo>
                    <a:cubicBezTo>
                      <a:pt x="74477" y="3489"/>
                      <a:pt x="74573" y="2512"/>
                      <a:pt x="74670" y="1534"/>
                    </a:cubicBezTo>
                    <a:lnTo>
                      <a:pt x="74670" y="1534"/>
                    </a:lnTo>
                    <a:lnTo>
                      <a:pt x="72509" y="4817"/>
                    </a:lnTo>
                    <a:cubicBezTo>
                      <a:pt x="72473" y="3598"/>
                      <a:pt x="72437" y="2367"/>
                      <a:pt x="72388" y="1147"/>
                    </a:cubicBezTo>
                    <a:cubicBezTo>
                      <a:pt x="71833" y="2584"/>
                      <a:pt x="71278" y="4021"/>
                      <a:pt x="70710" y="5469"/>
                    </a:cubicBezTo>
                    <a:cubicBezTo>
                      <a:pt x="70734" y="4552"/>
                      <a:pt x="70758" y="3634"/>
                      <a:pt x="70783" y="2717"/>
                    </a:cubicBezTo>
                    <a:lnTo>
                      <a:pt x="70783" y="2717"/>
                    </a:lnTo>
                    <a:lnTo>
                      <a:pt x="69817" y="4455"/>
                    </a:lnTo>
                    <a:cubicBezTo>
                      <a:pt x="69720" y="4057"/>
                      <a:pt x="69636" y="3658"/>
                      <a:pt x="69539" y="3320"/>
                    </a:cubicBezTo>
                    <a:cubicBezTo>
                      <a:pt x="69467" y="3489"/>
                      <a:pt x="69370" y="3707"/>
                      <a:pt x="69286" y="3924"/>
                    </a:cubicBezTo>
                    <a:lnTo>
                      <a:pt x="69249" y="2705"/>
                    </a:lnTo>
                    <a:cubicBezTo>
                      <a:pt x="68887" y="3260"/>
                      <a:pt x="68646" y="3731"/>
                      <a:pt x="68380" y="4226"/>
                    </a:cubicBezTo>
                    <a:cubicBezTo>
                      <a:pt x="68247" y="3803"/>
                      <a:pt x="68102" y="3381"/>
                      <a:pt x="68018" y="3139"/>
                    </a:cubicBezTo>
                    <a:lnTo>
                      <a:pt x="67716" y="4504"/>
                    </a:lnTo>
                    <a:cubicBezTo>
                      <a:pt x="67607" y="4033"/>
                      <a:pt x="67463" y="3562"/>
                      <a:pt x="67402" y="3079"/>
                    </a:cubicBezTo>
                    <a:cubicBezTo>
                      <a:pt x="67221" y="3357"/>
                      <a:pt x="67028" y="3646"/>
                      <a:pt x="66823" y="3960"/>
                    </a:cubicBezTo>
                    <a:cubicBezTo>
                      <a:pt x="66569" y="3586"/>
                      <a:pt x="66364" y="3200"/>
                      <a:pt x="66207" y="2777"/>
                    </a:cubicBezTo>
                    <a:cubicBezTo>
                      <a:pt x="66074" y="3320"/>
                      <a:pt x="65953" y="3864"/>
                      <a:pt x="65833" y="4407"/>
                    </a:cubicBezTo>
                    <a:cubicBezTo>
                      <a:pt x="65929" y="3634"/>
                      <a:pt x="66050" y="2765"/>
                      <a:pt x="66038" y="2403"/>
                    </a:cubicBezTo>
                    <a:lnTo>
                      <a:pt x="66038" y="2403"/>
                    </a:lnTo>
                    <a:cubicBezTo>
                      <a:pt x="65821" y="2801"/>
                      <a:pt x="65495" y="3393"/>
                      <a:pt x="65157" y="3984"/>
                    </a:cubicBezTo>
                    <a:cubicBezTo>
                      <a:pt x="64988" y="3574"/>
                      <a:pt x="64831" y="3151"/>
                      <a:pt x="64674" y="2729"/>
                    </a:cubicBezTo>
                    <a:cubicBezTo>
                      <a:pt x="64529" y="3489"/>
                      <a:pt x="64299" y="4226"/>
                      <a:pt x="63986" y="4926"/>
                    </a:cubicBezTo>
                    <a:cubicBezTo>
                      <a:pt x="63913" y="4733"/>
                      <a:pt x="63853" y="4540"/>
                      <a:pt x="63792" y="4347"/>
                    </a:cubicBezTo>
                    <a:cubicBezTo>
                      <a:pt x="63780" y="4141"/>
                      <a:pt x="63792" y="3936"/>
                      <a:pt x="63805" y="3731"/>
                    </a:cubicBezTo>
                    <a:lnTo>
                      <a:pt x="63805" y="3731"/>
                    </a:lnTo>
                    <a:lnTo>
                      <a:pt x="63648" y="3948"/>
                    </a:lnTo>
                    <a:cubicBezTo>
                      <a:pt x="63527" y="3574"/>
                      <a:pt x="63406" y="3188"/>
                      <a:pt x="63273" y="2813"/>
                    </a:cubicBezTo>
                    <a:cubicBezTo>
                      <a:pt x="63153" y="3441"/>
                      <a:pt x="62971" y="4069"/>
                      <a:pt x="62718" y="4660"/>
                    </a:cubicBezTo>
                    <a:lnTo>
                      <a:pt x="62573" y="1582"/>
                    </a:lnTo>
                    <a:cubicBezTo>
                      <a:pt x="62440" y="2379"/>
                      <a:pt x="62223" y="3163"/>
                      <a:pt x="61933" y="3924"/>
                    </a:cubicBezTo>
                    <a:cubicBezTo>
                      <a:pt x="61825" y="3658"/>
                      <a:pt x="61728" y="3405"/>
                      <a:pt x="61656" y="3139"/>
                    </a:cubicBezTo>
                    <a:lnTo>
                      <a:pt x="60992" y="5554"/>
                    </a:lnTo>
                    <a:lnTo>
                      <a:pt x="60919" y="5385"/>
                    </a:lnTo>
                    <a:cubicBezTo>
                      <a:pt x="60810" y="3984"/>
                      <a:pt x="60714" y="2584"/>
                      <a:pt x="60617" y="1184"/>
                    </a:cubicBezTo>
                    <a:cubicBezTo>
                      <a:pt x="60497" y="1980"/>
                      <a:pt x="60315" y="2777"/>
                      <a:pt x="60074" y="3538"/>
                    </a:cubicBezTo>
                    <a:lnTo>
                      <a:pt x="59796" y="2946"/>
                    </a:lnTo>
                    <a:cubicBezTo>
                      <a:pt x="59664" y="3502"/>
                      <a:pt x="59543" y="4057"/>
                      <a:pt x="59410" y="4612"/>
                    </a:cubicBezTo>
                    <a:lnTo>
                      <a:pt x="58903" y="3815"/>
                    </a:lnTo>
                    <a:lnTo>
                      <a:pt x="58577" y="1558"/>
                    </a:lnTo>
                    <a:lnTo>
                      <a:pt x="57901" y="4612"/>
                    </a:lnTo>
                    <a:cubicBezTo>
                      <a:pt x="57575" y="4286"/>
                      <a:pt x="57273" y="3924"/>
                      <a:pt x="57008" y="3550"/>
                    </a:cubicBezTo>
                    <a:lnTo>
                      <a:pt x="56223" y="1039"/>
                    </a:lnTo>
                    <a:cubicBezTo>
                      <a:pt x="55993" y="2258"/>
                      <a:pt x="55933" y="3489"/>
                      <a:pt x="56066" y="4721"/>
                    </a:cubicBezTo>
                    <a:cubicBezTo>
                      <a:pt x="55535" y="3417"/>
                      <a:pt x="54714" y="2258"/>
                      <a:pt x="53663" y="1328"/>
                    </a:cubicBezTo>
                    <a:lnTo>
                      <a:pt x="53663" y="1328"/>
                    </a:lnTo>
                    <a:cubicBezTo>
                      <a:pt x="53965" y="2306"/>
                      <a:pt x="54219" y="3284"/>
                      <a:pt x="54448" y="4274"/>
                    </a:cubicBezTo>
                    <a:cubicBezTo>
                      <a:pt x="54291" y="4516"/>
                      <a:pt x="54122" y="4769"/>
                      <a:pt x="53953" y="5023"/>
                    </a:cubicBezTo>
                    <a:cubicBezTo>
                      <a:pt x="53905" y="4310"/>
                      <a:pt x="53869" y="3598"/>
                      <a:pt x="53832" y="2886"/>
                    </a:cubicBezTo>
                    <a:cubicBezTo>
                      <a:pt x="53712" y="3598"/>
                      <a:pt x="53519" y="4298"/>
                      <a:pt x="53253" y="4974"/>
                    </a:cubicBezTo>
                    <a:cubicBezTo>
                      <a:pt x="53217" y="4938"/>
                      <a:pt x="53193" y="4902"/>
                      <a:pt x="53156" y="4866"/>
                    </a:cubicBezTo>
                    <a:cubicBezTo>
                      <a:pt x="53156" y="4310"/>
                      <a:pt x="53120" y="3755"/>
                      <a:pt x="53265" y="3188"/>
                    </a:cubicBezTo>
                    <a:lnTo>
                      <a:pt x="53265" y="3188"/>
                    </a:lnTo>
                    <a:cubicBezTo>
                      <a:pt x="53036" y="3441"/>
                      <a:pt x="52806" y="3707"/>
                      <a:pt x="52577" y="3972"/>
                    </a:cubicBezTo>
                    <a:cubicBezTo>
                      <a:pt x="52420" y="3658"/>
                      <a:pt x="52287" y="3345"/>
                      <a:pt x="52191" y="3007"/>
                    </a:cubicBezTo>
                    <a:lnTo>
                      <a:pt x="52191" y="3007"/>
                    </a:lnTo>
                    <a:cubicBezTo>
                      <a:pt x="52275" y="3369"/>
                      <a:pt x="52396" y="3707"/>
                      <a:pt x="52541" y="4045"/>
                    </a:cubicBezTo>
                    <a:cubicBezTo>
                      <a:pt x="52360" y="4250"/>
                      <a:pt x="52178" y="4455"/>
                      <a:pt x="52009" y="4648"/>
                    </a:cubicBezTo>
                    <a:cubicBezTo>
                      <a:pt x="51949" y="3948"/>
                      <a:pt x="51901" y="3236"/>
                      <a:pt x="51840" y="2524"/>
                    </a:cubicBezTo>
                    <a:cubicBezTo>
                      <a:pt x="51647" y="3731"/>
                      <a:pt x="51297" y="4914"/>
                      <a:pt x="50802" y="6049"/>
                    </a:cubicBezTo>
                    <a:lnTo>
                      <a:pt x="50645" y="6218"/>
                    </a:lnTo>
                    <a:cubicBezTo>
                      <a:pt x="50694" y="5168"/>
                      <a:pt x="50428" y="4359"/>
                      <a:pt x="50778" y="3345"/>
                    </a:cubicBezTo>
                    <a:lnTo>
                      <a:pt x="50778" y="3345"/>
                    </a:lnTo>
                    <a:cubicBezTo>
                      <a:pt x="50464" y="3550"/>
                      <a:pt x="50186" y="3791"/>
                      <a:pt x="49933" y="4057"/>
                    </a:cubicBezTo>
                    <a:cubicBezTo>
                      <a:pt x="49873" y="3671"/>
                      <a:pt x="49812" y="3272"/>
                      <a:pt x="49752" y="2874"/>
                    </a:cubicBezTo>
                    <a:lnTo>
                      <a:pt x="49281" y="4842"/>
                    </a:lnTo>
                    <a:cubicBezTo>
                      <a:pt x="49015" y="5204"/>
                      <a:pt x="48762" y="5578"/>
                      <a:pt x="48508" y="5928"/>
                    </a:cubicBezTo>
                    <a:lnTo>
                      <a:pt x="48460" y="5783"/>
                    </a:lnTo>
                    <a:cubicBezTo>
                      <a:pt x="48653" y="4938"/>
                      <a:pt x="48834" y="4093"/>
                      <a:pt x="49015" y="3248"/>
                    </a:cubicBezTo>
                    <a:lnTo>
                      <a:pt x="49015" y="3248"/>
                    </a:lnTo>
                    <a:cubicBezTo>
                      <a:pt x="48641" y="3779"/>
                      <a:pt x="48363" y="4178"/>
                      <a:pt x="48050" y="4540"/>
                    </a:cubicBezTo>
                    <a:cubicBezTo>
                      <a:pt x="47820" y="3815"/>
                      <a:pt x="47579" y="3091"/>
                      <a:pt x="47337" y="2379"/>
                    </a:cubicBezTo>
                    <a:cubicBezTo>
                      <a:pt x="47132" y="3381"/>
                      <a:pt x="47060" y="4407"/>
                      <a:pt x="47120" y="5421"/>
                    </a:cubicBezTo>
                    <a:lnTo>
                      <a:pt x="47011" y="5518"/>
                    </a:lnTo>
                    <a:cubicBezTo>
                      <a:pt x="46927" y="5312"/>
                      <a:pt x="46854" y="5107"/>
                      <a:pt x="46782" y="4914"/>
                    </a:cubicBezTo>
                    <a:lnTo>
                      <a:pt x="47132" y="3272"/>
                    </a:lnTo>
                    <a:lnTo>
                      <a:pt x="47132" y="3272"/>
                    </a:lnTo>
                    <a:cubicBezTo>
                      <a:pt x="46891" y="3538"/>
                      <a:pt x="46661" y="3827"/>
                      <a:pt x="46468" y="4129"/>
                    </a:cubicBezTo>
                    <a:cubicBezTo>
                      <a:pt x="46227" y="3646"/>
                      <a:pt x="45889" y="3224"/>
                      <a:pt x="45478" y="2886"/>
                    </a:cubicBezTo>
                    <a:lnTo>
                      <a:pt x="45478" y="2886"/>
                    </a:lnTo>
                    <a:cubicBezTo>
                      <a:pt x="45695" y="3610"/>
                      <a:pt x="45804" y="4359"/>
                      <a:pt x="45792" y="5107"/>
                    </a:cubicBezTo>
                    <a:cubicBezTo>
                      <a:pt x="45611" y="5385"/>
                      <a:pt x="45406" y="5638"/>
                      <a:pt x="45188" y="5892"/>
                    </a:cubicBezTo>
                    <a:cubicBezTo>
                      <a:pt x="45249" y="4986"/>
                      <a:pt x="44717" y="4274"/>
                      <a:pt x="44778" y="3369"/>
                    </a:cubicBezTo>
                    <a:lnTo>
                      <a:pt x="44778" y="3369"/>
                    </a:lnTo>
                    <a:cubicBezTo>
                      <a:pt x="44283" y="4129"/>
                      <a:pt x="44174" y="4890"/>
                      <a:pt x="43897" y="5650"/>
                    </a:cubicBezTo>
                    <a:cubicBezTo>
                      <a:pt x="43595" y="5228"/>
                      <a:pt x="43365" y="4757"/>
                      <a:pt x="43208" y="4262"/>
                    </a:cubicBezTo>
                    <a:lnTo>
                      <a:pt x="43208" y="4262"/>
                    </a:lnTo>
                    <a:cubicBezTo>
                      <a:pt x="43341" y="4805"/>
                      <a:pt x="43559" y="5337"/>
                      <a:pt x="43824" y="5844"/>
                    </a:cubicBezTo>
                    <a:cubicBezTo>
                      <a:pt x="43740" y="6037"/>
                      <a:pt x="43643" y="6218"/>
                      <a:pt x="43534" y="6399"/>
                    </a:cubicBezTo>
                    <a:lnTo>
                      <a:pt x="43462" y="6399"/>
                    </a:lnTo>
                    <a:cubicBezTo>
                      <a:pt x="43329" y="5288"/>
                      <a:pt x="42858" y="3779"/>
                      <a:pt x="42750" y="2681"/>
                    </a:cubicBezTo>
                    <a:lnTo>
                      <a:pt x="42750" y="2681"/>
                    </a:lnTo>
                    <a:cubicBezTo>
                      <a:pt x="42810" y="3719"/>
                      <a:pt x="42255" y="5361"/>
                      <a:pt x="41711" y="6302"/>
                    </a:cubicBezTo>
                    <a:cubicBezTo>
                      <a:pt x="41458" y="5276"/>
                      <a:pt x="41325" y="4214"/>
                      <a:pt x="41313" y="3151"/>
                    </a:cubicBezTo>
                    <a:cubicBezTo>
                      <a:pt x="41084" y="4274"/>
                      <a:pt x="40806" y="4455"/>
                      <a:pt x="40577" y="5578"/>
                    </a:cubicBezTo>
                    <a:cubicBezTo>
                      <a:pt x="40057" y="4371"/>
                      <a:pt x="40130" y="4093"/>
                      <a:pt x="39611" y="2886"/>
                    </a:cubicBezTo>
                    <a:cubicBezTo>
                      <a:pt x="39611" y="3900"/>
                      <a:pt x="39152" y="4769"/>
                      <a:pt x="39152" y="5783"/>
                    </a:cubicBezTo>
                    <a:cubicBezTo>
                      <a:pt x="38741" y="4757"/>
                      <a:pt x="38416" y="3345"/>
                      <a:pt x="37715" y="2403"/>
                    </a:cubicBezTo>
                    <a:cubicBezTo>
                      <a:pt x="37607" y="4045"/>
                      <a:pt x="37389" y="4866"/>
                      <a:pt x="37293" y="6218"/>
                    </a:cubicBezTo>
                    <a:lnTo>
                      <a:pt x="37208" y="6097"/>
                    </a:lnTo>
                    <a:cubicBezTo>
                      <a:pt x="37063" y="5083"/>
                      <a:pt x="36315" y="3260"/>
                      <a:pt x="36230" y="2330"/>
                    </a:cubicBezTo>
                    <a:lnTo>
                      <a:pt x="34806" y="4986"/>
                    </a:lnTo>
                    <a:lnTo>
                      <a:pt x="34407" y="4419"/>
                    </a:lnTo>
                    <a:cubicBezTo>
                      <a:pt x="34335" y="3598"/>
                      <a:pt x="34262" y="2777"/>
                      <a:pt x="34190" y="1956"/>
                    </a:cubicBezTo>
                    <a:cubicBezTo>
                      <a:pt x="33900" y="2306"/>
                      <a:pt x="33635" y="2668"/>
                      <a:pt x="33381" y="3043"/>
                    </a:cubicBezTo>
                    <a:cubicBezTo>
                      <a:pt x="33405" y="2946"/>
                      <a:pt x="33417" y="2850"/>
                      <a:pt x="33442" y="2741"/>
                    </a:cubicBezTo>
                    <a:lnTo>
                      <a:pt x="33442" y="2741"/>
                    </a:lnTo>
                    <a:lnTo>
                      <a:pt x="31945" y="5192"/>
                    </a:lnTo>
                    <a:cubicBezTo>
                      <a:pt x="31824" y="4673"/>
                      <a:pt x="31619" y="4105"/>
                      <a:pt x="31437" y="3550"/>
                    </a:cubicBezTo>
                    <a:cubicBezTo>
                      <a:pt x="31498" y="3248"/>
                      <a:pt x="31570" y="2934"/>
                      <a:pt x="31643" y="2620"/>
                    </a:cubicBezTo>
                    <a:lnTo>
                      <a:pt x="31643" y="2620"/>
                    </a:lnTo>
                    <a:cubicBezTo>
                      <a:pt x="31522" y="2741"/>
                      <a:pt x="31389" y="2862"/>
                      <a:pt x="31268" y="2982"/>
                    </a:cubicBezTo>
                    <a:cubicBezTo>
                      <a:pt x="31208" y="2765"/>
                      <a:pt x="31160" y="2536"/>
                      <a:pt x="31124" y="2318"/>
                    </a:cubicBezTo>
                    <a:cubicBezTo>
                      <a:pt x="30918" y="2813"/>
                      <a:pt x="30749" y="3284"/>
                      <a:pt x="30580" y="3743"/>
                    </a:cubicBezTo>
                    <a:cubicBezTo>
                      <a:pt x="30218" y="4166"/>
                      <a:pt x="29892" y="4624"/>
                      <a:pt x="29590" y="5095"/>
                    </a:cubicBezTo>
                    <a:cubicBezTo>
                      <a:pt x="29530" y="4938"/>
                      <a:pt x="29458" y="4769"/>
                      <a:pt x="29385" y="4600"/>
                    </a:cubicBezTo>
                    <a:cubicBezTo>
                      <a:pt x="29518" y="3791"/>
                      <a:pt x="29639" y="2982"/>
                      <a:pt x="29771" y="2173"/>
                    </a:cubicBezTo>
                    <a:lnTo>
                      <a:pt x="29771" y="2173"/>
                    </a:lnTo>
                    <a:cubicBezTo>
                      <a:pt x="29506" y="2668"/>
                      <a:pt x="29228" y="3151"/>
                      <a:pt x="28914" y="3610"/>
                    </a:cubicBezTo>
                    <a:cubicBezTo>
                      <a:pt x="28745" y="3260"/>
                      <a:pt x="28612" y="2886"/>
                      <a:pt x="28516" y="2499"/>
                    </a:cubicBezTo>
                    <a:cubicBezTo>
                      <a:pt x="27791" y="3320"/>
                      <a:pt x="27526" y="4178"/>
                      <a:pt x="27212" y="5216"/>
                    </a:cubicBezTo>
                    <a:cubicBezTo>
                      <a:pt x="27164" y="5059"/>
                      <a:pt x="27115" y="4902"/>
                      <a:pt x="27055" y="4745"/>
                    </a:cubicBezTo>
                    <a:lnTo>
                      <a:pt x="27333" y="2910"/>
                    </a:lnTo>
                    <a:lnTo>
                      <a:pt x="26765" y="3779"/>
                    </a:lnTo>
                    <a:lnTo>
                      <a:pt x="26391" y="2693"/>
                    </a:lnTo>
                    <a:cubicBezTo>
                      <a:pt x="25812" y="3115"/>
                      <a:pt x="25558" y="3707"/>
                      <a:pt x="25401" y="4371"/>
                    </a:cubicBezTo>
                    <a:cubicBezTo>
                      <a:pt x="25425" y="3767"/>
                      <a:pt x="25449" y="3151"/>
                      <a:pt x="25486" y="2548"/>
                    </a:cubicBezTo>
                    <a:lnTo>
                      <a:pt x="25486" y="2548"/>
                    </a:lnTo>
                    <a:lnTo>
                      <a:pt x="24580" y="4479"/>
                    </a:lnTo>
                    <a:lnTo>
                      <a:pt x="23952" y="2874"/>
                    </a:lnTo>
                    <a:cubicBezTo>
                      <a:pt x="23759" y="3091"/>
                      <a:pt x="23578" y="3320"/>
                      <a:pt x="23409" y="3562"/>
                    </a:cubicBezTo>
                    <a:cubicBezTo>
                      <a:pt x="23373" y="3103"/>
                      <a:pt x="23337" y="2656"/>
                      <a:pt x="23300" y="2198"/>
                    </a:cubicBezTo>
                    <a:lnTo>
                      <a:pt x="23300" y="2198"/>
                    </a:lnTo>
                    <a:cubicBezTo>
                      <a:pt x="23325" y="2741"/>
                      <a:pt x="23300" y="3272"/>
                      <a:pt x="23228" y="3803"/>
                    </a:cubicBezTo>
                    <a:cubicBezTo>
                      <a:pt x="22950" y="4202"/>
                      <a:pt x="22709" y="4612"/>
                      <a:pt x="22492" y="5035"/>
                    </a:cubicBezTo>
                    <a:cubicBezTo>
                      <a:pt x="22347" y="4045"/>
                      <a:pt x="22274" y="3043"/>
                      <a:pt x="22274" y="2041"/>
                    </a:cubicBezTo>
                    <a:cubicBezTo>
                      <a:pt x="22178" y="2693"/>
                      <a:pt x="22081" y="3332"/>
                      <a:pt x="21997" y="3972"/>
                    </a:cubicBezTo>
                    <a:cubicBezTo>
                      <a:pt x="21924" y="3707"/>
                      <a:pt x="21864" y="3429"/>
                      <a:pt x="21803" y="3151"/>
                    </a:cubicBezTo>
                    <a:cubicBezTo>
                      <a:pt x="21477" y="3453"/>
                      <a:pt x="21200" y="3779"/>
                      <a:pt x="20970" y="4141"/>
                    </a:cubicBezTo>
                    <a:lnTo>
                      <a:pt x="20222" y="1727"/>
                    </a:lnTo>
                    <a:lnTo>
                      <a:pt x="20234" y="5300"/>
                    </a:lnTo>
                    <a:lnTo>
                      <a:pt x="19679" y="3115"/>
                    </a:lnTo>
                    <a:cubicBezTo>
                      <a:pt x="19594" y="3212"/>
                      <a:pt x="19522" y="3320"/>
                      <a:pt x="19449" y="3417"/>
                    </a:cubicBezTo>
                    <a:cubicBezTo>
                      <a:pt x="19220" y="2886"/>
                      <a:pt x="18966" y="2355"/>
                      <a:pt x="18701" y="1848"/>
                    </a:cubicBezTo>
                    <a:lnTo>
                      <a:pt x="18701" y="1848"/>
                    </a:lnTo>
                    <a:cubicBezTo>
                      <a:pt x="18809" y="2620"/>
                      <a:pt x="18894" y="3405"/>
                      <a:pt x="18942" y="4202"/>
                    </a:cubicBezTo>
                    <a:cubicBezTo>
                      <a:pt x="18761" y="4540"/>
                      <a:pt x="18580" y="4866"/>
                      <a:pt x="18375" y="5192"/>
                    </a:cubicBezTo>
                    <a:cubicBezTo>
                      <a:pt x="18302" y="4733"/>
                      <a:pt x="18242" y="4298"/>
                      <a:pt x="18170" y="3852"/>
                    </a:cubicBezTo>
                    <a:cubicBezTo>
                      <a:pt x="18266" y="3308"/>
                      <a:pt x="18363" y="2765"/>
                      <a:pt x="18447" y="2234"/>
                    </a:cubicBezTo>
                    <a:lnTo>
                      <a:pt x="18447" y="2234"/>
                    </a:lnTo>
                    <a:lnTo>
                      <a:pt x="18037" y="2922"/>
                    </a:lnTo>
                    <a:cubicBezTo>
                      <a:pt x="18025" y="2837"/>
                      <a:pt x="18013" y="2753"/>
                      <a:pt x="18000" y="2681"/>
                    </a:cubicBezTo>
                    <a:cubicBezTo>
                      <a:pt x="17711" y="3043"/>
                      <a:pt x="17457" y="3453"/>
                      <a:pt x="17264" y="3888"/>
                    </a:cubicBezTo>
                    <a:lnTo>
                      <a:pt x="17035" y="3502"/>
                    </a:lnTo>
                    <a:cubicBezTo>
                      <a:pt x="16938" y="3948"/>
                      <a:pt x="16878" y="4407"/>
                      <a:pt x="16842" y="4866"/>
                    </a:cubicBezTo>
                    <a:lnTo>
                      <a:pt x="16660" y="5180"/>
                    </a:lnTo>
                    <a:cubicBezTo>
                      <a:pt x="16491" y="4757"/>
                      <a:pt x="16383" y="4310"/>
                      <a:pt x="16310" y="3864"/>
                    </a:cubicBezTo>
                    <a:cubicBezTo>
                      <a:pt x="16407" y="3272"/>
                      <a:pt x="16516" y="2693"/>
                      <a:pt x="16660" y="2113"/>
                    </a:cubicBezTo>
                    <a:lnTo>
                      <a:pt x="16660" y="2113"/>
                    </a:lnTo>
                    <a:cubicBezTo>
                      <a:pt x="15936" y="2765"/>
                      <a:pt x="15308" y="3514"/>
                      <a:pt x="14765" y="4322"/>
                    </a:cubicBezTo>
                    <a:lnTo>
                      <a:pt x="14524" y="3236"/>
                    </a:lnTo>
                    <a:lnTo>
                      <a:pt x="14777" y="1654"/>
                    </a:lnTo>
                    <a:lnTo>
                      <a:pt x="14777" y="1654"/>
                    </a:lnTo>
                    <a:cubicBezTo>
                      <a:pt x="14644" y="1908"/>
                      <a:pt x="14499" y="2161"/>
                      <a:pt x="14355" y="2415"/>
                    </a:cubicBezTo>
                    <a:lnTo>
                      <a:pt x="14282" y="2065"/>
                    </a:lnTo>
                    <a:lnTo>
                      <a:pt x="13642" y="3514"/>
                    </a:lnTo>
                    <a:cubicBezTo>
                      <a:pt x="13280" y="4021"/>
                      <a:pt x="12906" y="4504"/>
                      <a:pt x="12495" y="4962"/>
                    </a:cubicBezTo>
                    <a:cubicBezTo>
                      <a:pt x="12363" y="4600"/>
                      <a:pt x="12242" y="4250"/>
                      <a:pt x="12121" y="3888"/>
                    </a:cubicBezTo>
                    <a:lnTo>
                      <a:pt x="12350" y="2391"/>
                    </a:lnTo>
                    <a:lnTo>
                      <a:pt x="12350" y="2391"/>
                    </a:lnTo>
                    <a:lnTo>
                      <a:pt x="11904" y="3079"/>
                    </a:lnTo>
                    <a:cubicBezTo>
                      <a:pt x="11795" y="2681"/>
                      <a:pt x="11711" y="2270"/>
                      <a:pt x="11638" y="1860"/>
                    </a:cubicBezTo>
                    <a:lnTo>
                      <a:pt x="10696" y="4914"/>
                    </a:lnTo>
                    <a:lnTo>
                      <a:pt x="10358" y="5433"/>
                    </a:lnTo>
                    <a:cubicBezTo>
                      <a:pt x="10407" y="4286"/>
                      <a:pt x="10455" y="3139"/>
                      <a:pt x="10503" y="1992"/>
                    </a:cubicBezTo>
                    <a:lnTo>
                      <a:pt x="10503" y="1992"/>
                    </a:lnTo>
                    <a:lnTo>
                      <a:pt x="9779" y="3550"/>
                    </a:lnTo>
                    <a:cubicBezTo>
                      <a:pt x="9610" y="2777"/>
                      <a:pt x="9441" y="1992"/>
                      <a:pt x="9272" y="1208"/>
                    </a:cubicBezTo>
                    <a:cubicBezTo>
                      <a:pt x="9006" y="2004"/>
                      <a:pt x="8753" y="2789"/>
                      <a:pt x="8487" y="3586"/>
                    </a:cubicBezTo>
                    <a:cubicBezTo>
                      <a:pt x="8427" y="2946"/>
                      <a:pt x="8379" y="2294"/>
                      <a:pt x="8330" y="1654"/>
                    </a:cubicBezTo>
                    <a:lnTo>
                      <a:pt x="8330" y="1654"/>
                    </a:lnTo>
                    <a:cubicBezTo>
                      <a:pt x="8379" y="2825"/>
                      <a:pt x="8209" y="3996"/>
                      <a:pt x="7823" y="5107"/>
                    </a:cubicBezTo>
                    <a:cubicBezTo>
                      <a:pt x="7618" y="3634"/>
                      <a:pt x="7425" y="2173"/>
                      <a:pt x="7220" y="713"/>
                    </a:cubicBezTo>
                    <a:cubicBezTo>
                      <a:pt x="6978" y="2077"/>
                      <a:pt x="6725" y="3441"/>
                      <a:pt x="6471" y="4805"/>
                    </a:cubicBezTo>
                    <a:cubicBezTo>
                      <a:pt x="5855" y="3441"/>
                      <a:pt x="5541" y="1956"/>
                      <a:pt x="5529" y="447"/>
                    </a:cubicBezTo>
                    <a:cubicBezTo>
                      <a:pt x="5469" y="797"/>
                      <a:pt x="5397" y="1135"/>
                      <a:pt x="5336" y="1485"/>
                    </a:cubicBezTo>
                    <a:lnTo>
                      <a:pt x="5240" y="1184"/>
                    </a:lnTo>
                    <a:lnTo>
                      <a:pt x="5240" y="1932"/>
                    </a:lnTo>
                    <a:cubicBezTo>
                      <a:pt x="5119" y="2572"/>
                      <a:pt x="4998" y="3224"/>
                      <a:pt x="4865" y="3864"/>
                    </a:cubicBezTo>
                    <a:cubicBezTo>
                      <a:pt x="4539" y="2982"/>
                      <a:pt x="4165" y="2125"/>
                      <a:pt x="3718" y="1304"/>
                    </a:cubicBezTo>
                    <a:lnTo>
                      <a:pt x="3718" y="1304"/>
                    </a:lnTo>
                    <a:cubicBezTo>
                      <a:pt x="3815" y="1944"/>
                      <a:pt x="3887" y="2596"/>
                      <a:pt x="3936" y="3248"/>
                    </a:cubicBezTo>
                    <a:cubicBezTo>
                      <a:pt x="3622" y="2306"/>
                      <a:pt x="3368" y="1340"/>
                      <a:pt x="3175" y="375"/>
                    </a:cubicBezTo>
                    <a:cubicBezTo>
                      <a:pt x="2897" y="1377"/>
                      <a:pt x="2608" y="2391"/>
                      <a:pt x="2318" y="3417"/>
                    </a:cubicBezTo>
                    <a:lnTo>
                      <a:pt x="2064" y="2958"/>
                    </a:lnTo>
                    <a:cubicBezTo>
                      <a:pt x="1956" y="3405"/>
                      <a:pt x="1895" y="3840"/>
                      <a:pt x="1871" y="4298"/>
                    </a:cubicBezTo>
                    <a:cubicBezTo>
                      <a:pt x="1352" y="2862"/>
                      <a:pt x="845" y="1437"/>
                      <a:pt x="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29"/>
              <p:cNvGrpSpPr/>
              <p:nvPr/>
            </p:nvGrpSpPr>
            <p:grpSpPr>
              <a:xfrm>
                <a:off x="24" y="4841438"/>
                <a:ext cx="9144121" cy="302544"/>
                <a:chOff x="985425" y="3550775"/>
                <a:chExt cx="4753650" cy="587350"/>
              </a:xfrm>
            </p:grpSpPr>
            <p:sp>
              <p:nvSpPr>
                <p:cNvPr id="417" name="Google Shape;417;p29"/>
                <p:cNvSpPr/>
                <p:nvPr/>
              </p:nvSpPr>
              <p:spPr>
                <a:xfrm>
                  <a:off x="985425" y="3550775"/>
                  <a:ext cx="4753650" cy="587050"/>
                </a:xfrm>
                <a:custGeom>
                  <a:avLst/>
                  <a:gdLst/>
                  <a:ahLst/>
                  <a:cxnLst/>
                  <a:rect l="l" t="t" r="r" b="b"/>
                  <a:pathLst>
                    <a:path w="190146" h="23482" extrusionOk="0">
                      <a:moveTo>
                        <a:pt x="64023" y="1"/>
                      </a:moveTo>
                      <a:cubicBezTo>
                        <a:pt x="62836" y="1"/>
                        <a:pt x="61837" y="19"/>
                        <a:pt x="61076" y="60"/>
                      </a:cubicBezTo>
                      <a:cubicBezTo>
                        <a:pt x="54125" y="446"/>
                        <a:pt x="47168" y="533"/>
                        <a:pt x="40209" y="533"/>
                      </a:cubicBezTo>
                      <a:cubicBezTo>
                        <a:pt x="37583" y="533"/>
                        <a:pt x="34957" y="520"/>
                        <a:pt x="32331" y="507"/>
                      </a:cubicBezTo>
                      <a:cubicBezTo>
                        <a:pt x="29723" y="495"/>
                        <a:pt x="0" y="374"/>
                        <a:pt x="0" y="374"/>
                      </a:cubicBezTo>
                      <a:lnTo>
                        <a:pt x="0" y="23482"/>
                      </a:lnTo>
                      <a:lnTo>
                        <a:pt x="190146" y="23482"/>
                      </a:lnTo>
                      <a:lnTo>
                        <a:pt x="190146" y="374"/>
                      </a:lnTo>
                      <a:cubicBezTo>
                        <a:pt x="178846" y="374"/>
                        <a:pt x="167498" y="1268"/>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542C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985425" y="3550775"/>
                  <a:ext cx="4753650" cy="81500"/>
                </a:xfrm>
                <a:custGeom>
                  <a:avLst/>
                  <a:gdLst/>
                  <a:ahLst/>
                  <a:cxnLst/>
                  <a:rect l="l" t="t" r="r" b="b"/>
                  <a:pathLst>
                    <a:path w="190146" h="3260" extrusionOk="0">
                      <a:moveTo>
                        <a:pt x="64023" y="1"/>
                      </a:moveTo>
                      <a:cubicBezTo>
                        <a:pt x="62836" y="1"/>
                        <a:pt x="61837" y="19"/>
                        <a:pt x="61076" y="60"/>
                      </a:cubicBezTo>
                      <a:cubicBezTo>
                        <a:pt x="54125" y="446"/>
                        <a:pt x="47161" y="533"/>
                        <a:pt x="40199" y="533"/>
                      </a:cubicBezTo>
                      <a:cubicBezTo>
                        <a:pt x="37572" y="533"/>
                        <a:pt x="34945" y="520"/>
                        <a:pt x="32319" y="507"/>
                      </a:cubicBezTo>
                      <a:cubicBezTo>
                        <a:pt x="29711" y="495"/>
                        <a:pt x="0" y="386"/>
                        <a:pt x="0" y="374"/>
                      </a:cubicBezTo>
                      <a:lnTo>
                        <a:pt x="0" y="2040"/>
                      </a:lnTo>
                      <a:cubicBezTo>
                        <a:pt x="0" y="2040"/>
                        <a:pt x="28661" y="2922"/>
                        <a:pt x="31269" y="2946"/>
                      </a:cubicBezTo>
                      <a:cubicBezTo>
                        <a:pt x="31500" y="2947"/>
                        <a:pt x="31733" y="2947"/>
                        <a:pt x="31966" y="2947"/>
                      </a:cubicBezTo>
                      <a:cubicBezTo>
                        <a:pt x="41369" y="2947"/>
                        <a:pt x="51734" y="2245"/>
                        <a:pt x="61076" y="1739"/>
                      </a:cubicBezTo>
                      <a:cubicBezTo>
                        <a:pt x="62632" y="1652"/>
                        <a:pt x="65182" y="1617"/>
                        <a:pt x="68284" y="1617"/>
                      </a:cubicBezTo>
                      <a:cubicBezTo>
                        <a:pt x="78976" y="1617"/>
                        <a:pt x="96209" y="2026"/>
                        <a:pt x="101749" y="2101"/>
                      </a:cubicBezTo>
                      <a:cubicBezTo>
                        <a:pt x="106170" y="2161"/>
                        <a:pt x="111283" y="2364"/>
                        <a:pt x="116098" y="2364"/>
                      </a:cubicBezTo>
                      <a:cubicBezTo>
                        <a:pt x="118015" y="2364"/>
                        <a:pt x="119885" y="2332"/>
                        <a:pt x="121645" y="2246"/>
                      </a:cubicBezTo>
                      <a:cubicBezTo>
                        <a:pt x="122554" y="2202"/>
                        <a:pt x="123439" y="2182"/>
                        <a:pt x="124308" y="2182"/>
                      </a:cubicBezTo>
                      <a:cubicBezTo>
                        <a:pt x="129892" y="2182"/>
                        <a:pt x="134783" y="2983"/>
                        <a:pt x="140624" y="3224"/>
                      </a:cubicBezTo>
                      <a:cubicBezTo>
                        <a:pt x="141231" y="3248"/>
                        <a:pt x="141864" y="3259"/>
                        <a:pt x="142517" y="3259"/>
                      </a:cubicBezTo>
                      <a:cubicBezTo>
                        <a:pt x="146953" y="3259"/>
                        <a:pt x="152289" y="2757"/>
                        <a:pt x="156415" y="2704"/>
                      </a:cubicBezTo>
                      <a:cubicBezTo>
                        <a:pt x="167823" y="2572"/>
                        <a:pt x="178846" y="2040"/>
                        <a:pt x="190146" y="2040"/>
                      </a:cubicBezTo>
                      <a:lnTo>
                        <a:pt x="190146" y="386"/>
                      </a:lnTo>
                      <a:cubicBezTo>
                        <a:pt x="190070" y="386"/>
                        <a:pt x="189994" y="386"/>
                        <a:pt x="189919" y="386"/>
                      </a:cubicBezTo>
                      <a:cubicBezTo>
                        <a:pt x="178694" y="386"/>
                        <a:pt x="167421" y="1269"/>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6C4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985425" y="3957075"/>
                  <a:ext cx="4753650" cy="181050"/>
                </a:xfrm>
                <a:custGeom>
                  <a:avLst/>
                  <a:gdLst/>
                  <a:ahLst/>
                  <a:cxnLst/>
                  <a:rect l="l" t="t" r="r" b="b"/>
                  <a:pathLst>
                    <a:path w="190146" h="7242" extrusionOk="0">
                      <a:moveTo>
                        <a:pt x="112072" y="0"/>
                      </a:moveTo>
                      <a:cubicBezTo>
                        <a:pt x="111613" y="0"/>
                        <a:pt x="111154" y="4"/>
                        <a:pt x="110695" y="10"/>
                      </a:cubicBezTo>
                      <a:cubicBezTo>
                        <a:pt x="107267" y="83"/>
                        <a:pt x="103983" y="602"/>
                        <a:pt x="100602" y="976"/>
                      </a:cubicBezTo>
                      <a:cubicBezTo>
                        <a:pt x="98395" y="1217"/>
                        <a:pt x="96184" y="1309"/>
                        <a:pt x="93972" y="1309"/>
                      </a:cubicBezTo>
                      <a:cubicBezTo>
                        <a:pt x="89420" y="1309"/>
                        <a:pt x="84865" y="918"/>
                        <a:pt x="80332" y="626"/>
                      </a:cubicBezTo>
                      <a:cubicBezTo>
                        <a:pt x="77651" y="453"/>
                        <a:pt x="74962" y="319"/>
                        <a:pt x="72271" y="319"/>
                      </a:cubicBezTo>
                      <a:cubicBezTo>
                        <a:pt x="71570" y="319"/>
                        <a:pt x="70868" y="328"/>
                        <a:pt x="70167" y="348"/>
                      </a:cubicBezTo>
                      <a:cubicBezTo>
                        <a:pt x="66702" y="469"/>
                        <a:pt x="63261" y="952"/>
                        <a:pt x="59821" y="1338"/>
                      </a:cubicBezTo>
                      <a:cubicBezTo>
                        <a:pt x="53448" y="2040"/>
                        <a:pt x="47031" y="2610"/>
                        <a:pt x="40602" y="2610"/>
                      </a:cubicBezTo>
                      <a:cubicBezTo>
                        <a:pt x="40284" y="2610"/>
                        <a:pt x="39965" y="2609"/>
                        <a:pt x="39647" y="2606"/>
                      </a:cubicBezTo>
                      <a:cubicBezTo>
                        <a:pt x="36086" y="2582"/>
                        <a:pt x="32536" y="2364"/>
                        <a:pt x="29011" y="1942"/>
                      </a:cubicBezTo>
                      <a:cubicBezTo>
                        <a:pt x="26077" y="1592"/>
                        <a:pt x="23168" y="1121"/>
                        <a:pt x="20234" y="819"/>
                      </a:cubicBezTo>
                      <a:cubicBezTo>
                        <a:pt x="17594" y="549"/>
                        <a:pt x="14899" y="361"/>
                        <a:pt x="12210" y="361"/>
                      </a:cubicBezTo>
                      <a:cubicBezTo>
                        <a:pt x="8885" y="361"/>
                        <a:pt x="5569" y="648"/>
                        <a:pt x="2378" y="1423"/>
                      </a:cubicBezTo>
                      <a:cubicBezTo>
                        <a:pt x="1570" y="1616"/>
                        <a:pt x="773" y="1845"/>
                        <a:pt x="0" y="2111"/>
                      </a:cubicBezTo>
                      <a:lnTo>
                        <a:pt x="0" y="7242"/>
                      </a:lnTo>
                      <a:lnTo>
                        <a:pt x="190146" y="7242"/>
                      </a:lnTo>
                      <a:lnTo>
                        <a:pt x="190146" y="1290"/>
                      </a:lnTo>
                      <a:cubicBezTo>
                        <a:pt x="187925" y="1712"/>
                        <a:pt x="185667" y="1954"/>
                        <a:pt x="183397" y="2002"/>
                      </a:cubicBezTo>
                      <a:cubicBezTo>
                        <a:pt x="183278" y="2004"/>
                        <a:pt x="183158" y="2005"/>
                        <a:pt x="183039" y="2005"/>
                      </a:cubicBezTo>
                      <a:cubicBezTo>
                        <a:pt x="179798" y="2005"/>
                        <a:pt x="176663" y="1390"/>
                        <a:pt x="173437" y="1169"/>
                      </a:cubicBezTo>
                      <a:cubicBezTo>
                        <a:pt x="172579" y="1114"/>
                        <a:pt x="171727" y="1089"/>
                        <a:pt x="170879" y="1089"/>
                      </a:cubicBezTo>
                      <a:cubicBezTo>
                        <a:pt x="168220" y="1089"/>
                        <a:pt x="165598" y="1329"/>
                        <a:pt x="162934" y="1604"/>
                      </a:cubicBezTo>
                      <a:cubicBezTo>
                        <a:pt x="157640" y="2138"/>
                        <a:pt x="152374" y="2590"/>
                        <a:pt x="147079" y="2590"/>
                      </a:cubicBezTo>
                      <a:cubicBezTo>
                        <a:pt x="145309" y="2590"/>
                        <a:pt x="143536" y="2540"/>
                        <a:pt x="141758" y="2425"/>
                      </a:cubicBezTo>
                      <a:cubicBezTo>
                        <a:pt x="134817" y="1966"/>
                        <a:pt x="127947" y="988"/>
                        <a:pt x="121017" y="409"/>
                      </a:cubicBezTo>
                      <a:cubicBezTo>
                        <a:pt x="118035" y="136"/>
                        <a:pt x="115053" y="0"/>
                        <a:pt x="112072"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985425" y="3637025"/>
                  <a:ext cx="4753650" cy="290000"/>
                </a:xfrm>
                <a:custGeom>
                  <a:avLst/>
                  <a:gdLst/>
                  <a:ahLst/>
                  <a:cxnLst/>
                  <a:rect l="l" t="t" r="r" b="b"/>
                  <a:pathLst>
                    <a:path w="190146" h="11600" extrusionOk="0">
                      <a:moveTo>
                        <a:pt x="43994" y="0"/>
                      </a:moveTo>
                      <a:cubicBezTo>
                        <a:pt x="41806" y="0"/>
                        <a:pt x="39620" y="80"/>
                        <a:pt x="37438" y="244"/>
                      </a:cubicBezTo>
                      <a:cubicBezTo>
                        <a:pt x="33707" y="498"/>
                        <a:pt x="29989" y="957"/>
                        <a:pt x="26307" y="1536"/>
                      </a:cubicBezTo>
                      <a:cubicBezTo>
                        <a:pt x="23023" y="2055"/>
                        <a:pt x="19775" y="2780"/>
                        <a:pt x="16467" y="3057"/>
                      </a:cubicBezTo>
                      <a:cubicBezTo>
                        <a:pt x="15181" y="3167"/>
                        <a:pt x="13883" y="3225"/>
                        <a:pt x="12584" y="3225"/>
                      </a:cubicBezTo>
                      <a:cubicBezTo>
                        <a:pt x="8298" y="3225"/>
                        <a:pt x="3993" y="2588"/>
                        <a:pt x="0" y="1041"/>
                      </a:cubicBezTo>
                      <a:lnTo>
                        <a:pt x="0" y="11001"/>
                      </a:lnTo>
                      <a:cubicBezTo>
                        <a:pt x="785" y="10687"/>
                        <a:pt x="1570" y="10410"/>
                        <a:pt x="2378" y="10180"/>
                      </a:cubicBezTo>
                      <a:cubicBezTo>
                        <a:pt x="5574" y="9258"/>
                        <a:pt x="8895" y="8916"/>
                        <a:pt x="12226" y="8916"/>
                      </a:cubicBezTo>
                      <a:cubicBezTo>
                        <a:pt x="14910" y="8916"/>
                        <a:pt x="17600" y="9138"/>
                        <a:pt x="20234" y="9456"/>
                      </a:cubicBezTo>
                      <a:cubicBezTo>
                        <a:pt x="23168" y="9818"/>
                        <a:pt x="26077" y="10385"/>
                        <a:pt x="29011" y="10808"/>
                      </a:cubicBezTo>
                      <a:cubicBezTo>
                        <a:pt x="32536" y="11303"/>
                        <a:pt x="36086" y="11569"/>
                        <a:pt x="39647" y="11593"/>
                      </a:cubicBezTo>
                      <a:cubicBezTo>
                        <a:pt x="40013" y="11597"/>
                        <a:pt x="40378" y="11600"/>
                        <a:pt x="40744" y="11600"/>
                      </a:cubicBezTo>
                      <a:cubicBezTo>
                        <a:pt x="47126" y="11600"/>
                        <a:pt x="53495" y="10917"/>
                        <a:pt x="59821" y="10084"/>
                      </a:cubicBezTo>
                      <a:cubicBezTo>
                        <a:pt x="63261" y="9637"/>
                        <a:pt x="66702" y="9057"/>
                        <a:pt x="70167" y="8925"/>
                      </a:cubicBezTo>
                      <a:cubicBezTo>
                        <a:pt x="70927" y="8895"/>
                        <a:pt x="71688" y="8882"/>
                        <a:pt x="72448" y="8882"/>
                      </a:cubicBezTo>
                      <a:cubicBezTo>
                        <a:pt x="75080" y="8882"/>
                        <a:pt x="77710" y="9042"/>
                        <a:pt x="80332" y="9239"/>
                      </a:cubicBezTo>
                      <a:cubicBezTo>
                        <a:pt x="84872" y="9588"/>
                        <a:pt x="89433" y="10059"/>
                        <a:pt x="93990" y="10059"/>
                      </a:cubicBezTo>
                      <a:cubicBezTo>
                        <a:pt x="96196" y="10059"/>
                        <a:pt x="98401" y="9949"/>
                        <a:pt x="100602" y="9661"/>
                      </a:cubicBezTo>
                      <a:cubicBezTo>
                        <a:pt x="103983" y="9214"/>
                        <a:pt x="107267" y="8599"/>
                        <a:pt x="110695" y="8514"/>
                      </a:cubicBezTo>
                      <a:cubicBezTo>
                        <a:pt x="111157" y="8504"/>
                        <a:pt x="111620" y="8500"/>
                        <a:pt x="112084" y="8500"/>
                      </a:cubicBezTo>
                      <a:cubicBezTo>
                        <a:pt x="115051" y="8500"/>
                        <a:pt x="118052" y="8693"/>
                        <a:pt x="121017" y="8985"/>
                      </a:cubicBezTo>
                      <a:cubicBezTo>
                        <a:pt x="127947" y="9673"/>
                        <a:pt x="134805" y="10844"/>
                        <a:pt x="141758" y="11388"/>
                      </a:cubicBezTo>
                      <a:cubicBezTo>
                        <a:pt x="143544" y="11524"/>
                        <a:pt x="145325" y="11584"/>
                        <a:pt x="147102" y="11584"/>
                      </a:cubicBezTo>
                      <a:cubicBezTo>
                        <a:pt x="152390" y="11584"/>
                        <a:pt x="157648" y="11051"/>
                        <a:pt x="162934" y="10410"/>
                      </a:cubicBezTo>
                      <a:cubicBezTo>
                        <a:pt x="165590" y="10090"/>
                        <a:pt x="168205" y="9805"/>
                        <a:pt x="170857" y="9805"/>
                      </a:cubicBezTo>
                      <a:cubicBezTo>
                        <a:pt x="171712" y="9805"/>
                        <a:pt x="172572" y="9835"/>
                        <a:pt x="173437" y="9903"/>
                      </a:cubicBezTo>
                      <a:cubicBezTo>
                        <a:pt x="176681" y="10160"/>
                        <a:pt x="179833" y="10895"/>
                        <a:pt x="183093" y="10895"/>
                      </a:cubicBezTo>
                      <a:cubicBezTo>
                        <a:pt x="183194" y="10895"/>
                        <a:pt x="183296" y="10894"/>
                        <a:pt x="183397" y="10893"/>
                      </a:cubicBezTo>
                      <a:cubicBezTo>
                        <a:pt x="185667" y="10832"/>
                        <a:pt x="187937" y="10542"/>
                        <a:pt x="190146" y="10035"/>
                      </a:cubicBezTo>
                      <a:lnTo>
                        <a:pt x="190146" y="1814"/>
                      </a:lnTo>
                      <a:cubicBezTo>
                        <a:pt x="187623" y="2454"/>
                        <a:pt x="185015" y="2840"/>
                        <a:pt x="182516" y="3154"/>
                      </a:cubicBezTo>
                      <a:cubicBezTo>
                        <a:pt x="180861" y="3359"/>
                        <a:pt x="179196" y="3463"/>
                        <a:pt x="177530" y="3463"/>
                      </a:cubicBezTo>
                      <a:cubicBezTo>
                        <a:pt x="176156" y="3463"/>
                        <a:pt x="174782" y="3392"/>
                        <a:pt x="173413" y="3250"/>
                      </a:cubicBezTo>
                      <a:cubicBezTo>
                        <a:pt x="170238" y="2925"/>
                        <a:pt x="167082" y="2610"/>
                        <a:pt x="163893" y="2610"/>
                      </a:cubicBezTo>
                      <a:cubicBezTo>
                        <a:pt x="163529" y="2610"/>
                        <a:pt x="163166" y="2614"/>
                        <a:pt x="162801" y="2623"/>
                      </a:cubicBezTo>
                      <a:cubicBezTo>
                        <a:pt x="155570" y="2816"/>
                        <a:pt x="148447" y="4228"/>
                        <a:pt x="141227" y="4639"/>
                      </a:cubicBezTo>
                      <a:cubicBezTo>
                        <a:pt x="140190" y="4699"/>
                        <a:pt x="139157" y="4727"/>
                        <a:pt x="138128" y="4727"/>
                      </a:cubicBezTo>
                      <a:cubicBezTo>
                        <a:pt x="132556" y="4727"/>
                        <a:pt x="127088" y="3900"/>
                        <a:pt x="121585" y="2840"/>
                      </a:cubicBezTo>
                      <a:cubicBezTo>
                        <a:pt x="115132" y="1595"/>
                        <a:pt x="108631" y="172"/>
                        <a:pt x="102000" y="172"/>
                      </a:cubicBezTo>
                      <a:cubicBezTo>
                        <a:pt x="101945" y="172"/>
                        <a:pt x="101889" y="172"/>
                        <a:pt x="101834" y="172"/>
                      </a:cubicBezTo>
                      <a:cubicBezTo>
                        <a:pt x="98260" y="172"/>
                        <a:pt x="94783" y="703"/>
                        <a:pt x="91294" y="1464"/>
                      </a:cubicBezTo>
                      <a:cubicBezTo>
                        <a:pt x="88011" y="2176"/>
                        <a:pt x="84727" y="2973"/>
                        <a:pt x="81370" y="3311"/>
                      </a:cubicBezTo>
                      <a:cubicBezTo>
                        <a:pt x="80471" y="3400"/>
                        <a:pt x="79574" y="3437"/>
                        <a:pt x="78679" y="3437"/>
                      </a:cubicBezTo>
                      <a:cubicBezTo>
                        <a:pt x="75923" y="3437"/>
                        <a:pt x="73185" y="3083"/>
                        <a:pt x="70433" y="2792"/>
                      </a:cubicBezTo>
                      <a:cubicBezTo>
                        <a:pt x="66907" y="2430"/>
                        <a:pt x="63394" y="2019"/>
                        <a:pt x="59881" y="1500"/>
                      </a:cubicBezTo>
                      <a:cubicBezTo>
                        <a:pt x="56090" y="945"/>
                        <a:pt x="52336" y="317"/>
                        <a:pt x="48508" y="112"/>
                      </a:cubicBezTo>
                      <a:cubicBezTo>
                        <a:pt x="47003" y="38"/>
                        <a:pt x="45498" y="0"/>
                        <a:pt x="43994"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1" name="Google Shape;421;p29"/>
            <p:cNvSpPr/>
            <p:nvPr/>
          </p:nvSpPr>
          <p:spPr>
            <a:xfrm>
              <a:off x="8649025" y="1474050"/>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806525" y="796200"/>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4621675" y="-366625"/>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424"/>
        <p:cNvGrpSpPr/>
        <p:nvPr/>
      </p:nvGrpSpPr>
      <p:grpSpPr>
        <a:xfrm>
          <a:off x="0" y="0"/>
          <a:ext cx="0" cy="0"/>
          <a:chOff x="0" y="0"/>
          <a:chExt cx="0" cy="0"/>
        </a:xfrm>
      </p:grpSpPr>
      <p:sp>
        <p:nvSpPr>
          <p:cNvPr id="425" name="Google Shape;425;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26" name="Google Shape;426;p30"/>
          <p:cNvGrpSpPr/>
          <p:nvPr/>
        </p:nvGrpSpPr>
        <p:grpSpPr>
          <a:xfrm>
            <a:off x="-1108450" y="-317275"/>
            <a:ext cx="11429625" cy="5461268"/>
            <a:chOff x="-1108450" y="-317275"/>
            <a:chExt cx="11429625" cy="5461268"/>
          </a:xfrm>
        </p:grpSpPr>
        <p:grpSp>
          <p:nvGrpSpPr>
            <p:cNvPr id="427" name="Google Shape;427;p30"/>
            <p:cNvGrpSpPr/>
            <p:nvPr/>
          </p:nvGrpSpPr>
          <p:grpSpPr>
            <a:xfrm>
              <a:off x="0" y="4682301"/>
              <a:ext cx="9144145" cy="461692"/>
              <a:chOff x="0" y="4682301"/>
              <a:chExt cx="9144145" cy="461692"/>
            </a:xfrm>
          </p:grpSpPr>
          <p:sp>
            <p:nvSpPr>
              <p:cNvPr id="428" name="Google Shape;428;p30"/>
              <p:cNvSpPr/>
              <p:nvPr/>
            </p:nvSpPr>
            <p:spPr>
              <a:xfrm>
                <a:off x="0" y="4682301"/>
                <a:ext cx="9143949" cy="461692"/>
              </a:xfrm>
              <a:custGeom>
                <a:avLst/>
                <a:gdLst/>
                <a:ahLst/>
                <a:cxnLst/>
                <a:rect l="l" t="t" r="r" b="b"/>
                <a:pathLst>
                  <a:path w="190014" h="15056" extrusionOk="0">
                    <a:moveTo>
                      <a:pt x="102510" y="2379"/>
                    </a:moveTo>
                    <a:lnTo>
                      <a:pt x="102510" y="2379"/>
                    </a:lnTo>
                    <a:cubicBezTo>
                      <a:pt x="102506" y="2408"/>
                      <a:pt x="102503" y="2437"/>
                      <a:pt x="102499" y="2467"/>
                    </a:cubicBezTo>
                    <a:lnTo>
                      <a:pt x="102499" y="2467"/>
                    </a:lnTo>
                    <a:cubicBezTo>
                      <a:pt x="102503" y="2438"/>
                      <a:pt x="102507" y="2408"/>
                      <a:pt x="102510" y="2379"/>
                    </a:cubicBezTo>
                    <a:close/>
                    <a:moveTo>
                      <a:pt x="184037" y="2548"/>
                    </a:moveTo>
                    <a:lnTo>
                      <a:pt x="184031" y="2602"/>
                    </a:lnTo>
                    <a:lnTo>
                      <a:pt x="184031" y="2602"/>
                    </a:lnTo>
                    <a:cubicBezTo>
                      <a:pt x="184034" y="2584"/>
                      <a:pt x="184035" y="2566"/>
                      <a:pt x="184037" y="2548"/>
                    </a:cubicBezTo>
                    <a:close/>
                    <a:moveTo>
                      <a:pt x="79692" y="3320"/>
                    </a:moveTo>
                    <a:lnTo>
                      <a:pt x="79691" y="3324"/>
                    </a:lnTo>
                    <a:lnTo>
                      <a:pt x="79695" y="3329"/>
                    </a:lnTo>
                    <a:lnTo>
                      <a:pt x="79695" y="3329"/>
                    </a:lnTo>
                    <a:cubicBezTo>
                      <a:pt x="79694" y="3326"/>
                      <a:pt x="79693" y="3323"/>
                      <a:pt x="79692" y="3320"/>
                    </a:cubicBezTo>
                    <a:close/>
                    <a:moveTo>
                      <a:pt x="107292" y="3868"/>
                    </a:moveTo>
                    <a:cubicBezTo>
                      <a:pt x="107352" y="4048"/>
                      <a:pt x="107400" y="4239"/>
                      <a:pt x="107435" y="4431"/>
                    </a:cubicBezTo>
                    <a:lnTo>
                      <a:pt x="107122" y="4697"/>
                    </a:lnTo>
                    <a:lnTo>
                      <a:pt x="107292" y="3868"/>
                    </a:lnTo>
                    <a:close/>
                    <a:moveTo>
                      <a:pt x="326" y="0"/>
                    </a:moveTo>
                    <a:cubicBezTo>
                      <a:pt x="302" y="1087"/>
                      <a:pt x="193" y="2161"/>
                      <a:pt x="0" y="3224"/>
                    </a:cubicBezTo>
                    <a:lnTo>
                      <a:pt x="0" y="15055"/>
                    </a:lnTo>
                    <a:lnTo>
                      <a:pt x="190013" y="15055"/>
                    </a:lnTo>
                    <a:lnTo>
                      <a:pt x="190013" y="6411"/>
                    </a:lnTo>
                    <a:lnTo>
                      <a:pt x="189591" y="6411"/>
                    </a:lnTo>
                    <a:cubicBezTo>
                      <a:pt x="189240" y="5518"/>
                      <a:pt x="189349" y="4516"/>
                      <a:pt x="189880" y="3719"/>
                    </a:cubicBezTo>
                    <a:lnTo>
                      <a:pt x="189880" y="3719"/>
                    </a:lnTo>
                    <a:lnTo>
                      <a:pt x="188673" y="4781"/>
                    </a:lnTo>
                    <a:lnTo>
                      <a:pt x="188987" y="3067"/>
                    </a:lnTo>
                    <a:lnTo>
                      <a:pt x="188987" y="3067"/>
                    </a:lnTo>
                    <a:cubicBezTo>
                      <a:pt x="188468" y="3731"/>
                      <a:pt x="187864" y="4322"/>
                      <a:pt x="187176" y="4817"/>
                    </a:cubicBezTo>
                    <a:cubicBezTo>
                      <a:pt x="187140" y="4383"/>
                      <a:pt x="187236" y="3948"/>
                      <a:pt x="187454" y="3562"/>
                    </a:cubicBezTo>
                    <a:lnTo>
                      <a:pt x="187454" y="3562"/>
                    </a:lnTo>
                    <a:cubicBezTo>
                      <a:pt x="186741" y="4359"/>
                      <a:pt x="185896" y="5035"/>
                      <a:pt x="184955" y="5542"/>
                    </a:cubicBezTo>
                    <a:cubicBezTo>
                      <a:pt x="185124" y="4660"/>
                      <a:pt x="185293" y="3779"/>
                      <a:pt x="185462" y="2898"/>
                    </a:cubicBezTo>
                    <a:lnTo>
                      <a:pt x="185462" y="2898"/>
                    </a:lnTo>
                    <a:cubicBezTo>
                      <a:pt x="185124" y="3827"/>
                      <a:pt x="184532" y="4636"/>
                      <a:pt x="183759" y="5240"/>
                    </a:cubicBezTo>
                    <a:lnTo>
                      <a:pt x="184031" y="2602"/>
                    </a:lnTo>
                    <a:lnTo>
                      <a:pt x="184031" y="2602"/>
                    </a:lnTo>
                    <a:cubicBezTo>
                      <a:pt x="183916" y="3617"/>
                      <a:pt x="183235" y="4498"/>
                      <a:pt x="182262" y="4854"/>
                    </a:cubicBezTo>
                    <a:lnTo>
                      <a:pt x="182190" y="2234"/>
                    </a:lnTo>
                    <a:cubicBezTo>
                      <a:pt x="181779" y="3163"/>
                      <a:pt x="181236" y="4045"/>
                      <a:pt x="180596" y="4830"/>
                    </a:cubicBezTo>
                    <a:cubicBezTo>
                      <a:pt x="180548" y="4021"/>
                      <a:pt x="180488" y="3212"/>
                      <a:pt x="180439" y="2403"/>
                    </a:cubicBezTo>
                    <a:cubicBezTo>
                      <a:pt x="179872" y="3151"/>
                      <a:pt x="179413" y="3972"/>
                      <a:pt x="179063" y="4842"/>
                    </a:cubicBezTo>
                    <a:lnTo>
                      <a:pt x="179063" y="3707"/>
                    </a:lnTo>
                    <a:lnTo>
                      <a:pt x="178496" y="4914"/>
                    </a:lnTo>
                    <a:cubicBezTo>
                      <a:pt x="178315" y="4467"/>
                      <a:pt x="178230" y="3972"/>
                      <a:pt x="178266" y="3489"/>
                    </a:cubicBezTo>
                    <a:lnTo>
                      <a:pt x="178266" y="3489"/>
                    </a:lnTo>
                    <a:cubicBezTo>
                      <a:pt x="178146" y="3695"/>
                      <a:pt x="178025" y="3900"/>
                      <a:pt x="177892" y="4093"/>
                    </a:cubicBezTo>
                    <a:cubicBezTo>
                      <a:pt x="177832" y="3272"/>
                      <a:pt x="177759" y="2439"/>
                      <a:pt x="177699" y="1606"/>
                    </a:cubicBezTo>
                    <a:lnTo>
                      <a:pt x="177699" y="1606"/>
                    </a:lnTo>
                    <a:cubicBezTo>
                      <a:pt x="177747" y="2729"/>
                      <a:pt x="177590" y="3864"/>
                      <a:pt x="177240" y="4926"/>
                    </a:cubicBezTo>
                    <a:cubicBezTo>
                      <a:pt x="177156" y="5011"/>
                      <a:pt x="177083" y="5095"/>
                      <a:pt x="176999" y="5180"/>
                    </a:cubicBezTo>
                    <a:cubicBezTo>
                      <a:pt x="176793" y="3948"/>
                      <a:pt x="176685" y="2705"/>
                      <a:pt x="176673" y="1461"/>
                    </a:cubicBezTo>
                    <a:lnTo>
                      <a:pt x="176129" y="5204"/>
                    </a:lnTo>
                    <a:cubicBezTo>
                      <a:pt x="175912" y="4588"/>
                      <a:pt x="175852" y="3924"/>
                      <a:pt x="175924" y="3272"/>
                    </a:cubicBezTo>
                    <a:lnTo>
                      <a:pt x="175924" y="3272"/>
                    </a:lnTo>
                    <a:cubicBezTo>
                      <a:pt x="175828" y="3586"/>
                      <a:pt x="175707" y="3888"/>
                      <a:pt x="175562" y="4178"/>
                    </a:cubicBezTo>
                    <a:cubicBezTo>
                      <a:pt x="175248" y="3176"/>
                      <a:pt x="174934" y="2161"/>
                      <a:pt x="174620" y="1147"/>
                    </a:cubicBezTo>
                    <a:lnTo>
                      <a:pt x="174620" y="1147"/>
                    </a:lnTo>
                    <a:cubicBezTo>
                      <a:pt x="174620" y="2427"/>
                      <a:pt x="174632" y="3719"/>
                      <a:pt x="174632" y="4999"/>
                    </a:cubicBezTo>
                    <a:cubicBezTo>
                      <a:pt x="174572" y="4793"/>
                      <a:pt x="174500" y="4576"/>
                      <a:pt x="174439" y="4371"/>
                    </a:cubicBezTo>
                    <a:cubicBezTo>
                      <a:pt x="174379" y="3924"/>
                      <a:pt x="174355" y="3477"/>
                      <a:pt x="174379" y="3031"/>
                    </a:cubicBezTo>
                    <a:lnTo>
                      <a:pt x="174379" y="3031"/>
                    </a:lnTo>
                    <a:cubicBezTo>
                      <a:pt x="174331" y="3260"/>
                      <a:pt x="174270" y="3477"/>
                      <a:pt x="174198" y="3695"/>
                    </a:cubicBezTo>
                    <a:cubicBezTo>
                      <a:pt x="173884" y="2862"/>
                      <a:pt x="173522" y="2041"/>
                      <a:pt x="173099" y="1256"/>
                    </a:cubicBezTo>
                    <a:lnTo>
                      <a:pt x="173099" y="1256"/>
                    </a:lnTo>
                    <a:cubicBezTo>
                      <a:pt x="173304" y="2644"/>
                      <a:pt x="173401" y="4057"/>
                      <a:pt x="173377" y="5457"/>
                    </a:cubicBezTo>
                    <a:cubicBezTo>
                      <a:pt x="173329" y="5542"/>
                      <a:pt x="173280" y="5614"/>
                      <a:pt x="173232" y="5699"/>
                    </a:cubicBezTo>
                    <a:cubicBezTo>
                      <a:pt x="173063" y="4769"/>
                      <a:pt x="173003" y="3827"/>
                      <a:pt x="173039" y="2886"/>
                    </a:cubicBezTo>
                    <a:lnTo>
                      <a:pt x="173039" y="2886"/>
                    </a:lnTo>
                    <a:cubicBezTo>
                      <a:pt x="172930" y="3514"/>
                      <a:pt x="172725" y="4117"/>
                      <a:pt x="172435" y="4673"/>
                    </a:cubicBezTo>
                    <a:cubicBezTo>
                      <a:pt x="172109" y="4081"/>
                      <a:pt x="171783" y="3502"/>
                      <a:pt x="171445" y="2922"/>
                    </a:cubicBezTo>
                    <a:cubicBezTo>
                      <a:pt x="171397" y="3139"/>
                      <a:pt x="171349" y="3369"/>
                      <a:pt x="171324" y="3598"/>
                    </a:cubicBezTo>
                    <a:cubicBezTo>
                      <a:pt x="171228" y="3127"/>
                      <a:pt x="171155" y="2656"/>
                      <a:pt x="171119" y="2186"/>
                    </a:cubicBezTo>
                    <a:cubicBezTo>
                      <a:pt x="170926" y="2958"/>
                      <a:pt x="170685" y="3731"/>
                      <a:pt x="170395" y="4479"/>
                    </a:cubicBezTo>
                    <a:lnTo>
                      <a:pt x="170033" y="3755"/>
                    </a:lnTo>
                    <a:cubicBezTo>
                      <a:pt x="170033" y="4359"/>
                      <a:pt x="169984" y="4938"/>
                      <a:pt x="169972" y="5481"/>
                    </a:cubicBezTo>
                    <a:lnTo>
                      <a:pt x="169936" y="5554"/>
                    </a:lnTo>
                    <a:cubicBezTo>
                      <a:pt x="169610" y="4274"/>
                      <a:pt x="169284" y="2994"/>
                      <a:pt x="168946" y="1715"/>
                    </a:cubicBezTo>
                    <a:cubicBezTo>
                      <a:pt x="168825" y="3127"/>
                      <a:pt x="168499" y="4504"/>
                      <a:pt x="168004" y="5832"/>
                    </a:cubicBezTo>
                    <a:cubicBezTo>
                      <a:pt x="167618" y="4793"/>
                      <a:pt x="167232" y="3755"/>
                      <a:pt x="166845" y="2717"/>
                    </a:cubicBezTo>
                    <a:lnTo>
                      <a:pt x="166845" y="2717"/>
                    </a:lnTo>
                    <a:cubicBezTo>
                      <a:pt x="166894" y="3779"/>
                      <a:pt x="166701" y="4854"/>
                      <a:pt x="166290" y="5844"/>
                    </a:cubicBezTo>
                    <a:lnTo>
                      <a:pt x="164793" y="2693"/>
                    </a:lnTo>
                    <a:cubicBezTo>
                      <a:pt x="164721" y="3731"/>
                      <a:pt x="164648" y="4781"/>
                      <a:pt x="164576" y="5819"/>
                    </a:cubicBezTo>
                    <a:lnTo>
                      <a:pt x="162946" y="3043"/>
                    </a:lnTo>
                    <a:lnTo>
                      <a:pt x="162861" y="6121"/>
                    </a:lnTo>
                    <a:lnTo>
                      <a:pt x="162451" y="5566"/>
                    </a:lnTo>
                    <a:cubicBezTo>
                      <a:pt x="162439" y="5264"/>
                      <a:pt x="162391" y="4962"/>
                      <a:pt x="162306" y="4685"/>
                    </a:cubicBezTo>
                    <a:cubicBezTo>
                      <a:pt x="162210" y="4781"/>
                      <a:pt x="162137" y="4902"/>
                      <a:pt x="162041" y="4999"/>
                    </a:cubicBezTo>
                    <a:lnTo>
                      <a:pt x="161690" y="4528"/>
                    </a:lnTo>
                    <a:cubicBezTo>
                      <a:pt x="161654" y="4033"/>
                      <a:pt x="161606" y="3538"/>
                      <a:pt x="161570" y="3055"/>
                    </a:cubicBezTo>
                    <a:lnTo>
                      <a:pt x="160990" y="4009"/>
                    </a:lnTo>
                    <a:cubicBezTo>
                      <a:pt x="161002" y="3924"/>
                      <a:pt x="161014" y="3852"/>
                      <a:pt x="161038" y="3767"/>
                    </a:cubicBezTo>
                    <a:lnTo>
                      <a:pt x="161038" y="3767"/>
                    </a:lnTo>
                    <a:cubicBezTo>
                      <a:pt x="160725" y="4178"/>
                      <a:pt x="160447" y="4612"/>
                      <a:pt x="160205" y="5071"/>
                    </a:cubicBezTo>
                    <a:cubicBezTo>
                      <a:pt x="160121" y="4298"/>
                      <a:pt x="160036" y="3526"/>
                      <a:pt x="159940" y="2741"/>
                    </a:cubicBezTo>
                    <a:cubicBezTo>
                      <a:pt x="159493" y="3489"/>
                      <a:pt x="159010" y="4202"/>
                      <a:pt x="158503" y="4914"/>
                    </a:cubicBezTo>
                    <a:cubicBezTo>
                      <a:pt x="158431" y="4564"/>
                      <a:pt x="158358" y="4226"/>
                      <a:pt x="158286" y="3876"/>
                    </a:cubicBezTo>
                    <a:cubicBezTo>
                      <a:pt x="158286" y="4238"/>
                      <a:pt x="158262" y="4588"/>
                      <a:pt x="158213" y="4950"/>
                    </a:cubicBezTo>
                    <a:cubicBezTo>
                      <a:pt x="157960" y="4274"/>
                      <a:pt x="157803" y="3586"/>
                      <a:pt x="157731" y="2874"/>
                    </a:cubicBezTo>
                    <a:cubicBezTo>
                      <a:pt x="157405" y="3755"/>
                      <a:pt x="156958" y="4588"/>
                      <a:pt x="156390" y="5349"/>
                    </a:cubicBezTo>
                    <a:lnTo>
                      <a:pt x="155642" y="3067"/>
                    </a:lnTo>
                    <a:lnTo>
                      <a:pt x="155642" y="3067"/>
                    </a:lnTo>
                    <a:cubicBezTo>
                      <a:pt x="155666" y="3888"/>
                      <a:pt x="155388" y="4685"/>
                      <a:pt x="154857" y="5312"/>
                    </a:cubicBezTo>
                    <a:cubicBezTo>
                      <a:pt x="154423" y="4528"/>
                      <a:pt x="153988" y="3755"/>
                      <a:pt x="153565" y="2982"/>
                    </a:cubicBezTo>
                    <a:lnTo>
                      <a:pt x="152769" y="5614"/>
                    </a:lnTo>
                    <a:lnTo>
                      <a:pt x="151646" y="3477"/>
                    </a:lnTo>
                    <a:cubicBezTo>
                      <a:pt x="151465" y="4238"/>
                      <a:pt x="151284" y="4986"/>
                      <a:pt x="151103" y="5747"/>
                    </a:cubicBezTo>
                    <a:lnTo>
                      <a:pt x="150064" y="3031"/>
                    </a:lnTo>
                    <a:cubicBezTo>
                      <a:pt x="150052" y="4069"/>
                      <a:pt x="149775" y="5095"/>
                      <a:pt x="149280" y="6013"/>
                    </a:cubicBezTo>
                    <a:lnTo>
                      <a:pt x="148531" y="3369"/>
                    </a:lnTo>
                    <a:cubicBezTo>
                      <a:pt x="148495" y="4105"/>
                      <a:pt x="148290" y="4830"/>
                      <a:pt x="147952" y="5481"/>
                    </a:cubicBezTo>
                    <a:lnTo>
                      <a:pt x="146889" y="2681"/>
                    </a:lnTo>
                    <a:cubicBezTo>
                      <a:pt x="146793" y="3634"/>
                      <a:pt x="146563" y="4564"/>
                      <a:pt x="146213" y="5457"/>
                    </a:cubicBezTo>
                    <a:cubicBezTo>
                      <a:pt x="145585" y="4745"/>
                      <a:pt x="145151" y="3888"/>
                      <a:pt x="144921" y="2970"/>
                    </a:cubicBezTo>
                    <a:cubicBezTo>
                      <a:pt x="144704" y="3803"/>
                      <a:pt x="144487" y="4636"/>
                      <a:pt x="144269" y="5469"/>
                    </a:cubicBezTo>
                    <a:cubicBezTo>
                      <a:pt x="143738" y="4854"/>
                      <a:pt x="143340" y="4129"/>
                      <a:pt x="143135" y="3357"/>
                    </a:cubicBezTo>
                    <a:lnTo>
                      <a:pt x="143110" y="5904"/>
                    </a:lnTo>
                    <a:lnTo>
                      <a:pt x="141577" y="3610"/>
                    </a:lnTo>
                    <a:lnTo>
                      <a:pt x="141239" y="5614"/>
                    </a:lnTo>
                    <a:cubicBezTo>
                      <a:pt x="141106" y="5494"/>
                      <a:pt x="140974" y="5361"/>
                      <a:pt x="140853" y="5216"/>
                    </a:cubicBezTo>
                    <a:cubicBezTo>
                      <a:pt x="140937" y="4431"/>
                      <a:pt x="141082" y="3646"/>
                      <a:pt x="141287" y="2874"/>
                    </a:cubicBezTo>
                    <a:lnTo>
                      <a:pt x="141287" y="2874"/>
                    </a:lnTo>
                    <a:cubicBezTo>
                      <a:pt x="140961" y="3357"/>
                      <a:pt x="140611" y="3827"/>
                      <a:pt x="140213" y="4262"/>
                    </a:cubicBezTo>
                    <a:cubicBezTo>
                      <a:pt x="140104" y="4033"/>
                      <a:pt x="140020" y="3803"/>
                      <a:pt x="139947" y="3562"/>
                    </a:cubicBezTo>
                    <a:lnTo>
                      <a:pt x="139947" y="3562"/>
                    </a:lnTo>
                    <a:cubicBezTo>
                      <a:pt x="140008" y="3840"/>
                      <a:pt x="140056" y="4105"/>
                      <a:pt x="140104" y="4383"/>
                    </a:cubicBezTo>
                    <a:cubicBezTo>
                      <a:pt x="139778" y="4721"/>
                      <a:pt x="139440" y="5047"/>
                      <a:pt x="139090" y="5349"/>
                    </a:cubicBezTo>
                    <a:lnTo>
                      <a:pt x="139235" y="2886"/>
                    </a:lnTo>
                    <a:lnTo>
                      <a:pt x="139235" y="2886"/>
                    </a:lnTo>
                    <a:cubicBezTo>
                      <a:pt x="138849" y="3743"/>
                      <a:pt x="138305" y="4504"/>
                      <a:pt x="137629" y="5143"/>
                    </a:cubicBezTo>
                    <a:cubicBezTo>
                      <a:pt x="137581" y="4274"/>
                      <a:pt x="137545" y="3405"/>
                      <a:pt x="137509" y="2536"/>
                    </a:cubicBezTo>
                    <a:lnTo>
                      <a:pt x="135746" y="5143"/>
                    </a:lnTo>
                    <a:cubicBezTo>
                      <a:pt x="135456" y="4419"/>
                      <a:pt x="135311" y="3646"/>
                      <a:pt x="135324" y="2874"/>
                    </a:cubicBezTo>
                    <a:lnTo>
                      <a:pt x="135324" y="2874"/>
                    </a:lnTo>
                    <a:cubicBezTo>
                      <a:pt x="135010" y="3695"/>
                      <a:pt x="134563" y="4443"/>
                      <a:pt x="134008" y="5119"/>
                    </a:cubicBezTo>
                    <a:cubicBezTo>
                      <a:pt x="133899" y="4479"/>
                      <a:pt x="133802" y="3840"/>
                      <a:pt x="133706" y="3212"/>
                    </a:cubicBezTo>
                    <a:lnTo>
                      <a:pt x="132607" y="5469"/>
                    </a:lnTo>
                    <a:cubicBezTo>
                      <a:pt x="132257" y="4624"/>
                      <a:pt x="132016" y="3719"/>
                      <a:pt x="131919" y="2801"/>
                    </a:cubicBezTo>
                    <a:cubicBezTo>
                      <a:pt x="131400" y="3803"/>
                      <a:pt x="130881" y="4817"/>
                      <a:pt x="130362" y="5819"/>
                    </a:cubicBezTo>
                    <a:lnTo>
                      <a:pt x="129529" y="3139"/>
                    </a:lnTo>
                    <a:lnTo>
                      <a:pt x="128406" y="5675"/>
                    </a:lnTo>
                    <a:lnTo>
                      <a:pt x="127826" y="3477"/>
                    </a:lnTo>
                    <a:cubicBezTo>
                      <a:pt x="127525" y="4105"/>
                      <a:pt x="127102" y="4660"/>
                      <a:pt x="126595" y="5131"/>
                    </a:cubicBezTo>
                    <a:lnTo>
                      <a:pt x="126510" y="3477"/>
                    </a:lnTo>
                    <a:cubicBezTo>
                      <a:pt x="126160" y="4202"/>
                      <a:pt x="125702" y="4878"/>
                      <a:pt x="125158" y="5481"/>
                    </a:cubicBezTo>
                    <a:cubicBezTo>
                      <a:pt x="124844" y="4805"/>
                      <a:pt x="124736" y="4045"/>
                      <a:pt x="124844" y="3308"/>
                    </a:cubicBezTo>
                    <a:lnTo>
                      <a:pt x="124844" y="3308"/>
                    </a:lnTo>
                    <a:cubicBezTo>
                      <a:pt x="124410" y="3912"/>
                      <a:pt x="123975" y="4516"/>
                      <a:pt x="123541" y="5107"/>
                    </a:cubicBezTo>
                    <a:lnTo>
                      <a:pt x="122864" y="3200"/>
                    </a:lnTo>
                    <a:lnTo>
                      <a:pt x="121633" y="5409"/>
                    </a:lnTo>
                    <a:lnTo>
                      <a:pt x="120957" y="3538"/>
                    </a:lnTo>
                    <a:lnTo>
                      <a:pt x="119991" y="5131"/>
                    </a:lnTo>
                    <a:cubicBezTo>
                      <a:pt x="119762" y="4636"/>
                      <a:pt x="119532" y="4153"/>
                      <a:pt x="119291" y="3658"/>
                    </a:cubicBezTo>
                    <a:cubicBezTo>
                      <a:pt x="119086" y="4383"/>
                      <a:pt x="118868" y="5095"/>
                      <a:pt x="118663" y="5807"/>
                    </a:cubicBezTo>
                    <a:cubicBezTo>
                      <a:pt x="118301" y="4986"/>
                      <a:pt x="117939" y="4153"/>
                      <a:pt x="117577" y="3332"/>
                    </a:cubicBezTo>
                    <a:lnTo>
                      <a:pt x="116816" y="5819"/>
                    </a:lnTo>
                    <a:lnTo>
                      <a:pt x="115524" y="3272"/>
                    </a:lnTo>
                    <a:cubicBezTo>
                      <a:pt x="115319" y="4045"/>
                      <a:pt x="115005" y="4793"/>
                      <a:pt x="114583" y="5481"/>
                    </a:cubicBezTo>
                    <a:lnTo>
                      <a:pt x="113641" y="3369"/>
                    </a:lnTo>
                    <a:cubicBezTo>
                      <a:pt x="113436" y="4141"/>
                      <a:pt x="113110" y="4890"/>
                      <a:pt x="112675" y="5578"/>
                    </a:cubicBezTo>
                    <a:cubicBezTo>
                      <a:pt x="112144" y="5047"/>
                      <a:pt x="111733" y="4395"/>
                      <a:pt x="111468" y="3683"/>
                    </a:cubicBezTo>
                    <a:lnTo>
                      <a:pt x="110562" y="6097"/>
                    </a:lnTo>
                    <a:cubicBezTo>
                      <a:pt x="110019" y="5228"/>
                      <a:pt x="109488" y="4359"/>
                      <a:pt x="108957" y="3502"/>
                    </a:cubicBezTo>
                    <a:cubicBezTo>
                      <a:pt x="108776" y="4057"/>
                      <a:pt x="108594" y="4600"/>
                      <a:pt x="108425" y="5155"/>
                    </a:cubicBezTo>
                    <a:lnTo>
                      <a:pt x="107918" y="4588"/>
                    </a:lnTo>
                    <a:cubicBezTo>
                      <a:pt x="108003" y="4250"/>
                      <a:pt x="108148" y="3936"/>
                      <a:pt x="108341" y="3658"/>
                    </a:cubicBezTo>
                    <a:lnTo>
                      <a:pt x="108341" y="3658"/>
                    </a:lnTo>
                    <a:lnTo>
                      <a:pt x="107641" y="4262"/>
                    </a:lnTo>
                    <a:lnTo>
                      <a:pt x="107292" y="3866"/>
                    </a:lnTo>
                    <a:lnTo>
                      <a:pt x="107472" y="2994"/>
                    </a:lnTo>
                    <a:lnTo>
                      <a:pt x="107472" y="2994"/>
                    </a:lnTo>
                    <a:cubicBezTo>
                      <a:pt x="106965" y="3610"/>
                      <a:pt x="106373" y="4166"/>
                      <a:pt x="105721" y="4624"/>
                    </a:cubicBezTo>
                    <a:lnTo>
                      <a:pt x="105612" y="4528"/>
                    </a:lnTo>
                    <a:cubicBezTo>
                      <a:pt x="105625" y="4153"/>
                      <a:pt x="105733" y="3791"/>
                      <a:pt x="105914" y="3465"/>
                    </a:cubicBezTo>
                    <a:lnTo>
                      <a:pt x="105914" y="3465"/>
                    </a:lnTo>
                    <a:cubicBezTo>
                      <a:pt x="105697" y="3695"/>
                      <a:pt x="105468" y="3924"/>
                      <a:pt x="105226" y="4141"/>
                    </a:cubicBezTo>
                    <a:cubicBezTo>
                      <a:pt x="105033" y="3948"/>
                      <a:pt x="104852" y="3743"/>
                      <a:pt x="104683" y="3538"/>
                    </a:cubicBezTo>
                    <a:lnTo>
                      <a:pt x="104683" y="3538"/>
                    </a:lnTo>
                    <a:cubicBezTo>
                      <a:pt x="104852" y="3743"/>
                      <a:pt x="104997" y="3972"/>
                      <a:pt x="105130" y="4226"/>
                    </a:cubicBezTo>
                    <a:cubicBezTo>
                      <a:pt x="104586" y="4673"/>
                      <a:pt x="104007" y="5071"/>
                      <a:pt x="103391" y="5385"/>
                    </a:cubicBezTo>
                    <a:cubicBezTo>
                      <a:pt x="103572" y="4516"/>
                      <a:pt x="103753" y="3634"/>
                      <a:pt x="103934" y="2753"/>
                    </a:cubicBezTo>
                    <a:lnTo>
                      <a:pt x="103934" y="2753"/>
                    </a:lnTo>
                    <a:cubicBezTo>
                      <a:pt x="103584" y="3683"/>
                      <a:pt x="102981" y="4479"/>
                      <a:pt x="102184" y="5071"/>
                    </a:cubicBezTo>
                    <a:cubicBezTo>
                      <a:pt x="102289" y="4207"/>
                      <a:pt x="102394" y="3342"/>
                      <a:pt x="102499" y="2467"/>
                    </a:cubicBezTo>
                    <a:lnTo>
                      <a:pt x="102499" y="2467"/>
                    </a:lnTo>
                    <a:cubicBezTo>
                      <a:pt x="102361" y="3478"/>
                      <a:pt x="101661" y="4320"/>
                      <a:pt x="100699" y="4648"/>
                    </a:cubicBezTo>
                    <a:cubicBezTo>
                      <a:pt x="100699" y="3779"/>
                      <a:pt x="100687" y="2910"/>
                      <a:pt x="100687" y="2041"/>
                    </a:cubicBezTo>
                    <a:cubicBezTo>
                      <a:pt x="100252" y="2958"/>
                      <a:pt x="99697" y="3827"/>
                      <a:pt x="99033" y="4600"/>
                    </a:cubicBezTo>
                    <a:lnTo>
                      <a:pt x="98924" y="2161"/>
                    </a:lnTo>
                    <a:cubicBezTo>
                      <a:pt x="98200" y="3103"/>
                      <a:pt x="97632" y="4141"/>
                      <a:pt x="97234" y="5252"/>
                    </a:cubicBezTo>
                    <a:cubicBezTo>
                      <a:pt x="96848" y="4648"/>
                      <a:pt x="96667" y="3936"/>
                      <a:pt x="96727" y="3224"/>
                    </a:cubicBezTo>
                    <a:lnTo>
                      <a:pt x="96727" y="3224"/>
                    </a:lnTo>
                    <a:cubicBezTo>
                      <a:pt x="96232" y="4093"/>
                      <a:pt x="95556" y="4842"/>
                      <a:pt x="94759" y="5445"/>
                    </a:cubicBezTo>
                    <a:cubicBezTo>
                      <a:pt x="94397" y="4660"/>
                      <a:pt x="94276" y="3803"/>
                      <a:pt x="94385" y="2946"/>
                    </a:cubicBezTo>
                    <a:lnTo>
                      <a:pt x="94385" y="2946"/>
                    </a:lnTo>
                    <a:cubicBezTo>
                      <a:pt x="94107" y="3767"/>
                      <a:pt x="93673" y="4528"/>
                      <a:pt x="93093" y="5168"/>
                    </a:cubicBezTo>
                    <a:cubicBezTo>
                      <a:pt x="92876" y="4359"/>
                      <a:pt x="92791" y="3514"/>
                      <a:pt x="92852" y="2681"/>
                    </a:cubicBezTo>
                    <a:lnTo>
                      <a:pt x="92852" y="2681"/>
                    </a:lnTo>
                    <a:cubicBezTo>
                      <a:pt x="92610" y="3634"/>
                      <a:pt x="92200" y="4528"/>
                      <a:pt x="91644" y="5324"/>
                    </a:cubicBezTo>
                    <a:cubicBezTo>
                      <a:pt x="91499" y="4395"/>
                      <a:pt x="91451" y="3453"/>
                      <a:pt x="91499" y="2524"/>
                    </a:cubicBezTo>
                    <a:lnTo>
                      <a:pt x="91499" y="2524"/>
                    </a:lnTo>
                    <a:cubicBezTo>
                      <a:pt x="91318" y="3502"/>
                      <a:pt x="90884" y="4419"/>
                      <a:pt x="90268" y="5192"/>
                    </a:cubicBezTo>
                    <a:cubicBezTo>
                      <a:pt x="89918" y="4081"/>
                      <a:pt x="89688" y="2934"/>
                      <a:pt x="89592" y="1775"/>
                    </a:cubicBezTo>
                    <a:cubicBezTo>
                      <a:pt x="89302" y="2934"/>
                      <a:pt x="88880" y="4057"/>
                      <a:pt x="88348" y="5119"/>
                    </a:cubicBezTo>
                    <a:lnTo>
                      <a:pt x="87443" y="1268"/>
                    </a:lnTo>
                    <a:cubicBezTo>
                      <a:pt x="87286" y="2681"/>
                      <a:pt x="86948" y="4057"/>
                      <a:pt x="86417" y="5373"/>
                    </a:cubicBezTo>
                    <a:lnTo>
                      <a:pt x="85318" y="2222"/>
                    </a:lnTo>
                    <a:lnTo>
                      <a:pt x="85318" y="2222"/>
                    </a:lnTo>
                    <a:cubicBezTo>
                      <a:pt x="85354" y="3296"/>
                      <a:pt x="85137" y="4359"/>
                      <a:pt x="84702" y="5349"/>
                    </a:cubicBezTo>
                    <a:cubicBezTo>
                      <a:pt x="84232" y="4286"/>
                      <a:pt x="83761" y="3236"/>
                      <a:pt x="83290" y="2173"/>
                    </a:cubicBezTo>
                    <a:lnTo>
                      <a:pt x="83000" y="5300"/>
                    </a:lnTo>
                    <a:lnTo>
                      <a:pt x="81419" y="2499"/>
                    </a:lnTo>
                    <a:cubicBezTo>
                      <a:pt x="81382" y="3248"/>
                      <a:pt x="81346" y="4009"/>
                      <a:pt x="81322" y="4757"/>
                    </a:cubicBezTo>
                    <a:cubicBezTo>
                      <a:pt x="81189" y="4866"/>
                      <a:pt x="81069" y="4974"/>
                      <a:pt x="80936" y="5083"/>
                    </a:cubicBezTo>
                    <a:lnTo>
                      <a:pt x="80670" y="4685"/>
                    </a:lnTo>
                    <a:cubicBezTo>
                      <a:pt x="80815" y="4178"/>
                      <a:pt x="80960" y="3658"/>
                      <a:pt x="81105" y="3151"/>
                    </a:cubicBezTo>
                    <a:lnTo>
                      <a:pt x="81105" y="3151"/>
                    </a:lnTo>
                    <a:cubicBezTo>
                      <a:pt x="80851" y="3502"/>
                      <a:pt x="80586" y="3840"/>
                      <a:pt x="80284" y="4153"/>
                    </a:cubicBezTo>
                    <a:lnTo>
                      <a:pt x="79695" y="3329"/>
                    </a:lnTo>
                    <a:lnTo>
                      <a:pt x="79695" y="3329"/>
                    </a:lnTo>
                    <a:cubicBezTo>
                      <a:pt x="79814" y="3701"/>
                      <a:pt x="79910" y="4084"/>
                      <a:pt x="79970" y="4479"/>
                    </a:cubicBezTo>
                    <a:cubicBezTo>
                      <a:pt x="79716" y="4733"/>
                      <a:pt x="79439" y="4962"/>
                      <a:pt x="79149" y="5192"/>
                    </a:cubicBezTo>
                    <a:lnTo>
                      <a:pt x="79691" y="3324"/>
                    </a:lnTo>
                    <a:lnTo>
                      <a:pt x="79680" y="3308"/>
                    </a:lnTo>
                    <a:lnTo>
                      <a:pt x="79873" y="2656"/>
                    </a:lnTo>
                    <a:lnTo>
                      <a:pt x="79873" y="2656"/>
                    </a:lnTo>
                    <a:lnTo>
                      <a:pt x="77809" y="4697"/>
                    </a:lnTo>
                    <a:cubicBezTo>
                      <a:pt x="77688" y="4552"/>
                      <a:pt x="77567" y="4395"/>
                      <a:pt x="77459" y="4250"/>
                    </a:cubicBezTo>
                    <a:lnTo>
                      <a:pt x="77459" y="4250"/>
                    </a:lnTo>
                    <a:cubicBezTo>
                      <a:pt x="77580" y="4419"/>
                      <a:pt x="77688" y="4576"/>
                      <a:pt x="77785" y="4733"/>
                    </a:cubicBezTo>
                    <a:lnTo>
                      <a:pt x="77302" y="5204"/>
                    </a:lnTo>
                    <a:lnTo>
                      <a:pt x="77676" y="2644"/>
                    </a:lnTo>
                    <a:lnTo>
                      <a:pt x="75600" y="5023"/>
                    </a:lnTo>
                    <a:lnTo>
                      <a:pt x="75600" y="5023"/>
                    </a:lnTo>
                    <a:lnTo>
                      <a:pt x="76022" y="2246"/>
                    </a:lnTo>
                    <a:lnTo>
                      <a:pt x="74392" y="4467"/>
                    </a:lnTo>
                    <a:cubicBezTo>
                      <a:pt x="74477" y="3489"/>
                      <a:pt x="74573" y="2512"/>
                      <a:pt x="74670" y="1534"/>
                    </a:cubicBezTo>
                    <a:lnTo>
                      <a:pt x="74670" y="1534"/>
                    </a:lnTo>
                    <a:lnTo>
                      <a:pt x="72509" y="4817"/>
                    </a:lnTo>
                    <a:cubicBezTo>
                      <a:pt x="72473" y="3598"/>
                      <a:pt x="72437" y="2367"/>
                      <a:pt x="72388" y="1147"/>
                    </a:cubicBezTo>
                    <a:cubicBezTo>
                      <a:pt x="71833" y="2584"/>
                      <a:pt x="71278" y="4021"/>
                      <a:pt x="70710" y="5469"/>
                    </a:cubicBezTo>
                    <a:cubicBezTo>
                      <a:pt x="70734" y="4552"/>
                      <a:pt x="70758" y="3634"/>
                      <a:pt x="70783" y="2717"/>
                    </a:cubicBezTo>
                    <a:lnTo>
                      <a:pt x="70783" y="2717"/>
                    </a:lnTo>
                    <a:lnTo>
                      <a:pt x="69817" y="4455"/>
                    </a:lnTo>
                    <a:cubicBezTo>
                      <a:pt x="69720" y="4057"/>
                      <a:pt x="69636" y="3658"/>
                      <a:pt x="69539" y="3320"/>
                    </a:cubicBezTo>
                    <a:cubicBezTo>
                      <a:pt x="69467" y="3489"/>
                      <a:pt x="69370" y="3707"/>
                      <a:pt x="69286" y="3924"/>
                    </a:cubicBezTo>
                    <a:lnTo>
                      <a:pt x="69249" y="2705"/>
                    </a:lnTo>
                    <a:cubicBezTo>
                      <a:pt x="68887" y="3260"/>
                      <a:pt x="68646" y="3731"/>
                      <a:pt x="68380" y="4226"/>
                    </a:cubicBezTo>
                    <a:cubicBezTo>
                      <a:pt x="68247" y="3803"/>
                      <a:pt x="68102" y="3381"/>
                      <a:pt x="68018" y="3139"/>
                    </a:cubicBezTo>
                    <a:lnTo>
                      <a:pt x="67716" y="4504"/>
                    </a:lnTo>
                    <a:cubicBezTo>
                      <a:pt x="67607" y="4033"/>
                      <a:pt x="67463" y="3562"/>
                      <a:pt x="67402" y="3079"/>
                    </a:cubicBezTo>
                    <a:cubicBezTo>
                      <a:pt x="67221" y="3357"/>
                      <a:pt x="67028" y="3646"/>
                      <a:pt x="66823" y="3960"/>
                    </a:cubicBezTo>
                    <a:cubicBezTo>
                      <a:pt x="66569" y="3586"/>
                      <a:pt x="66364" y="3200"/>
                      <a:pt x="66207" y="2777"/>
                    </a:cubicBezTo>
                    <a:cubicBezTo>
                      <a:pt x="66074" y="3320"/>
                      <a:pt x="65953" y="3864"/>
                      <a:pt x="65833" y="4407"/>
                    </a:cubicBezTo>
                    <a:cubicBezTo>
                      <a:pt x="65929" y="3634"/>
                      <a:pt x="66050" y="2765"/>
                      <a:pt x="66038" y="2403"/>
                    </a:cubicBezTo>
                    <a:lnTo>
                      <a:pt x="66038" y="2403"/>
                    </a:lnTo>
                    <a:cubicBezTo>
                      <a:pt x="65821" y="2801"/>
                      <a:pt x="65495" y="3393"/>
                      <a:pt x="65157" y="3984"/>
                    </a:cubicBezTo>
                    <a:cubicBezTo>
                      <a:pt x="64988" y="3574"/>
                      <a:pt x="64831" y="3151"/>
                      <a:pt x="64674" y="2729"/>
                    </a:cubicBezTo>
                    <a:cubicBezTo>
                      <a:pt x="64529" y="3489"/>
                      <a:pt x="64299" y="4226"/>
                      <a:pt x="63986" y="4926"/>
                    </a:cubicBezTo>
                    <a:cubicBezTo>
                      <a:pt x="63913" y="4733"/>
                      <a:pt x="63853" y="4540"/>
                      <a:pt x="63792" y="4347"/>
                    </a:cubicBezTo>
                    <a:cubicBezTo>
                      <a:pt x="63780" y="4141"/>
                      <a:pt x="63792" y="3936"/>
                      <a:pt x="63805" y="3731"/>
                    </a:cubicBezTo>
                    <a:lnTo>
                      <a:pt x="63805" y="3731"/>
                    </a:lnTo>
                    <a:lnTo>
                      <a:pt x="63648" y="3948"/>
                    </a:lnTo>
                    <a:cubicBezTo>
                      <a:pt x="63527" y="3574"/>
                      <a:pt x="63406" y="3188"/>
                      <a:pt x="63273" y="2813"/>
                    </a:cubicBezTo>
                    <a:cubicBezTo>
                      <a:pt x="63153" y="3441"/>
                      <a:pt x="62971" y="4069"/>
                      <a:pt x="62718" y="4660"/>
                    </a:cubicBezTo>
                    <a:lnTo>
                      <a:pt x="62573" y="1582"/>
                    </a:lnTo>
                    <a:cubicBezTo>
                      <a:pt x="62440" y="2379"/>
                      <a:pt x="62223" y="3163"/>
                      <a:pt x="61933" y="3924"/>
                    </a:cubicBezTo>
                    <a:cubicBezTo>
                      <a:pt x="61825" y="3658"/>
                      <a:pt x="61728" y="3405"/>
                      <a:pt x="61656" y="3139"/>
                    </a:cubicBezTo>
                    <a:lnTo>
                      <a:pt x="60992" y="5554"/>
                    </a:lnTo>
                    <a:lnTo>
                      <a:pt x="60919" y="5385"/>
                    </a:lnTo>
                    <a:cubicBezTo>
                      <a:pt x="60810" y="3984"/>
                      <a:pt x="60714" y="2584"/>
                      <a:pt x="60617" y="1184"/>
                    </a:cubicBezTo>
                    <a:cubicBezTo>
                      <a:pt x="60497" y="1980"/>
                      <a:pt x="60315" y="2777"/>
                      <a:pt x="60074" y="3538"/>
                    </a:cubicBezTo>
                    <a:lnTo>
                      <a:pt x="59796" y="2946"/>
                    </a:lnTo>
                    <a:cubicBezTo>
                      <a:pt x="59664" y="3502"/>
                      <a:pt x="59543" y="4057"/>
                      <a:pt x="59410" y="4612"/>
                    </a:cubicBezTo>
                    <a:lnTo>
                      <a:pt x="58903" y="3815"/>
                    </a:lnTo>
                    <a:lnTo>
                      <a:pt x="58577" y="1558"/>
                    </a:lnTo>
                    <a:lnTo>
                      <a:pt x="57901" y="4612"/>
                    </a:lnTo>
                    <a:cubicBezTo>
                      <a:pt x="57575" y="4286"/>
                      <a:pt x="57273" y="3924"/>
                      <a:pt x="57008" y="3550"/>
                    </a:cubicBezTo>
                    <a:lnTo>
                      <a:pt x="56223" y="1039"/>
                    </a:lnTo>
                    <a:cubicBezTo>
                      <a:pt x="55993" y="2258"/>
                      <a:pt x="55933" y="3489"/>
                      <a:pt x="56066" y="4721"/>
                    </a:cubicBezTo>
                    <a:cubicBezTo>
                      <a:pt x="55535" y="3417"/>
                      <a:pt x="54714" y="2258"/>
                      <a:pt x="53663" y="1328"/>
                    </a:cubicBezTo>
                    <a:lnTo>
                      <a:pt x="53663" y="1328"/>
                    </a:lnTo>
                    <a:cubicBezTo>
                      <a:pt x="53965" y="2306"/>
                      <a:pt x="54219" y="3284"/>
                      <a:pt x="54448" y="4274"/>
                    </a:cubicBezTo>
                    <a:cubicBezTo>
                      <a:pt x="54291" y="4516"/>
                      <a:pt x="54122" y="4769"/>
                      <a:pt x="53953" y="5023"/>
                    </a:cubicBezTo>
                    <a:cubicBezTo>
                      <a:pt x="53905" y="4310"/>
                      <a:pt x="53869" y="3598"/>
                      <a:pt x="53832" y="2886"/>
                    </a:cubicBezTo>
                    <a:cubicBezTo>
                      <a:pt x="53712" y="3598"/>
                      <a:pt x="53519" y="4298"/>
                      <a:pt x="53253" y="4974"/>
                    </a:cubicBezTo>
                    <a:cubicBezTo>
                      <a:pt x="53217" y="4938"/>
                      <a:pt x="53193" y="4902"/>
                      <a:pt x="53156" y="4866"/>
                    </a:cubicBezTo>
                    <a:cubicBezTo>
                      <a:pt x="53156" y="4310"/>
                      <a:pt x="53120" y="3755"/>
                      <a:pt x="53265" y="3188"/>
                    </a:cubicBezTo>
                    <a:lnTo>
                      <a:pt x="53265" y="3188"/>
                    </a:lnTo>
                    <a:cubicBezTo>
                      <a:pt x="53036" y="3441"/>
                      <a:pt x="52806" y="3707"/>
                      <a:pt x="52577" y="3972"/>
                    </a:cubicBezTo>
                    <a:cubicBezTo>
                      <a:pt x="52420" y="3658"/>
                      <a:pt x="52287" y="3345"/>
                      <a:pt x="52191" y="3007"/>
                    </a:cubicBezTo>
                    <a:lnTo>
                      <a:pt x="52191" y="3007"/>
                    </a:lnTo>
                    <a:cubicBezTo>
                      <a:pt x="52275" y="3369"/>
                      <a:pt x="52396" y="3707"/>
                      <a:pt x="52541" y="4045"/>
                    </a:cubicBezTo>
                    <a:cubicBezTo>
                      <a:pt x="52360" y="4250"/>
                      <a:pt x="52178" y="4455"/>
                      <a:pt x="52009" y="4648"/>
                    </a:cubicBezTo>
                    <a:cubicBezTo>
                      <a:pt x="51949" y="3948"/>
                      <a:pt x="51901" y="3236"/>
                      <a:pt x="51840" y="2524"/>
                    </a:cubicBezTo>
                    <a:cubicBezTo>
                      <a:pt x="51647" y="3731"/>
                      <a:pt x="51297" y="4914"/>
                      <a:pt x="50802" y="6049"/>
                    </a:cubicBezTo>
                    <a:lnTo>
                      <a:pt x="50645" y="6218"/>
                    </a:lnTo>
                    <a:cubicBezTo>
                      <a:pt x="50694" y="5168"/>
                      <a:pt x="50428" y="4359"/>
                      <a:pt x="50778" y="3345"/>
                    </a:cubicBezTo>
                    <a:lnTo>
                      <a:pt x="50778" y="3345"/>
                    </a:lnTo>
                    <a:cubicBezTo>
                      <a:pt x="50464" y="3550"/>
                      <a:pt x="50186" y="3791"/>
                      <a:pt x="49933" y="4057"/>
                    </a:cubicBezTo>
                    <a:cubicBezTo>
                      <a:pt x="49873" y="3671"/>
                      <a:pt x="49812" y="3272"/>
                      <a:pt x="49752" y="2874"/>
                    </a:cubicBezTo>
                    <a:lnTo>
                      <a:pt x="49281" y="4842"/>
                    </a:lnTo>
                    <a:cubicBezTo>
                      <a:pt x="49015" y="5204"/>
                      <a:pt x="48762" y="5578"/>
                      <a:pt x="48508" y="5928"/>
                    </a:cubicBezTo>
                    <a:lnTo>
                      <a:pt x="48460" y="5783"/>
                    </a:lnTo>
                    <a:cubicBezTo>
                      <a:pt x="48653" y="4938"/>
                      <a:pt x="48834" y="4093"/>
                      <a:pt x="49015" y="3248"/>
                    </a:cubicBezTo>
                    <a:lnTo>
                      <a:pt x="49015" y="3248"/>
                    </a:lnTo>
                    <a:cubicBezTo>
                      <a:pt x="48641" y="3779"/>
                      <a:pt x="48363" y="4178"/>
                      <a:pt x="48050" y="4540"/>
                    </a:cubicBezTo>
                    <a:cubicBezTo>
                      <a:pt x="47820" y="3815"/>
                      <a:pt x="47579" y="3091"/>
                      <a:pt x="47337" y="2379"/>
                    </a:cubicBezTo>
                    <a:cubicBezTo>
                      <a:pt x="47132" y="3381"/>
                      <a:pt x="47060" y="4407"/>
                      <a:pt x="47120" y="5421"/>
                    </a:cubicBezTo>
                    <a:lnTo>
                      <a:pt x="47011" y="5518"/>
                    </a:lnTo>
                    <a:cubicBezTo>
                      <a:pt x="46927" y="5312"/>
                      <a:pt x="46854" y="5107"/>
                      <a:pt x="46782" y="4914"/>
                    </a:cubicBezTo>
                    <a:lnTo>
                      <a:pt x="47132" y="3272"/>
                    </a:lnTo>
                    <a:lnTo>
                      <a:pt x="47132" y="3272"/>
                    </a:lnTo>
                    <a:cubicBezTo>
                      <a:pt x="46891" y="3538"/>
                      <a:pt x="46661" y="3827"/>
                      <a:pt x="46468" y="4129"/>
                    </a:cubicBezTo>
                    <a:cubicBezTo>
                      <a:pt x="46227" y="3646"/>
                      <a:pt x="45889" y="3224"/>
                      <a:pt x="45478" y="2886"/>
                    </a:cubicBezTo>
                    <a:lnTo>
                      <a:pt x="45478" y="2886"/>
                    </a:lnTo>
                    <a:cubicBezTo>
                      <a:pt x="45695" y="3610"/>
                      <a:pt x="45804" y="4359"/>
                      <a:pt x="45792" y="5107"/>
                    </a:cubicBezTo>
                    <a:cubicBezTo>
                      <a:pt x="45611" y="5385"/>
                      <a:pt x="45406" y="5638"/>
                      <a:pt x="45188" y="5892"/>
                    </a:cubicBezTo>
                    <a:cubicBezTo>
                      <a:pt x="45249" y="4986"/>
                      <a:pt x="44717" y="4274"/>
                      <a:pt x="44778" y="3369"/>
                    </a:cubicBezTo>
                    <a:lnTo>
                      <a:pt x="44778" y="3369"/>
                    </a:lnTo>
                    <a:cubicBezTo>
                      <a:pt x="44283" y="4129"/>
                      <a:pt x="44174" y="4890"/>
                      <a:pt x="43897" y="5650"/>
                    </a:cubicBezTo>
                    <a:cubicBezTo>
                      <a:pt x="43595" y="5228"/>
                      <a:pt x="43365" y="4757"/>
                      <a:pt x="43208" y="4262"/>
                    </a:cubicBezTo>
                    <a:lnTo>
                      <a:pt x="43208" y="4262"/>
                    </a:lnTo>
                    <a:cubicBezTo>
                      <a:pt x="43341" y="4805"/>
                      <a:pt x="43559" y="5337"/>
                      <a:pt x="43824" y="5844"/>
                    </a:cubicBezTo>
                    <a:cubicBezTo>
                      <a:pt x="43740" y="6037"/>
                      <a:pt x="43643" y="6218"/>
                      <a:pt x="43534" y="6399"/>
                    </a:cubicBezTo>
                    <a:lnTo>
                      <a:pt x="43462" y="6399"/>
                    </a:lnTo>
                    <a:cubicBezTo>
                      <a:pt x="43329" y="5288"/>
                      <a:pt x="42858" y="3779"/>
                      <a:pt x="42750" y="2681"/>
                    </a:cubicBezTo>
                    <a:lnTo>
                      <a:pt x="42750" y="2681"/>
                    </a:lnTo>
                    <a:cubicBezTo>
                      <a:pt x="42810" y="3719"/>
                      <a:pt x="42255" y="5361"/>
                      <a:pt x="41711" y="6302"/>
                    </a:cubicBezTo>
                    <a:cubicBezTo>
                      <a:pt x="41458" y="5276"/>
                      <a:pt x="41325" y="4214"/>
                      <a:pt x="41313" y="3151"/>
                    </a:cubicBezTo>
                    <a:cubicBezTo>
                      <a:pt x="41084" y="4274"/>
                      <a:pt x="40806" y="4455"/>
                      <a:pt x="40577" y="5578"/>
                    </a:cubicBezTo>
                    <a:cubicBezTo>
                      <a:pt x="40057" y="4371"/>
                      <a:pt x="40130" y="4093"/>
                      <a:pt x="39611" y="2886"/>
                    </a:cubicBezTo>
                    <a:cubicBezTo>
                      <a:pt x="39611" y="3900"/>
                      <a:pt x="39152" y="4769"/>
                      <a:pt x="39152" y="5783"/>
                    </a:cubicBezTo>
                    <a:cubicBezTo>
                      <a:pt x="38741" y="4757"/>
                      <a:pt x="38416" y="3345"/>
                      <a:pt x="37715" y="2403"/>
                    </a:cubicBezTo>
                    <a:cubicBezTo>
                      <a:pt x="37607" y="4045"/>
                      <a:pt x="37389" y="4866"/>
                      <a:pt x="37293" y="6218"/>
                    </a:cubicBezTo>
                    <a:lnTo>
                      <a:pt x="37208" y="6097"/>
                    </a:lnTo>
                    <a:cubicBezTo>
                      <a:pt x="37063" y="5083"/>
                      <a:pt x="36315" y="3260"/>
                      <a:pt x="36230" y="2330"/>
                    </a:cubicBezTo>
                    <a:lnTo>
                      <a:pt x="34806" y="4986"/>
                    </a:lnTo>
                    <a:lnTo>
                      <a:pt x="34407" y="4419"/>
                    </a:lnTo>
                    <a:cubicBezTo>
                      <a:pt x="34335" y="3598"/>
                      <a:pt x="34262" y="2777"/>
                      <a:pt x="34190" y="1956"/>
                    </a:cubicBezTo>
                    <a:cubicBezTo>
                      <a:pt x="33900" y="2306"/>
                      <a:pt x="33635" y="2668"/>
                      <a:pt x="33381" y="3043"/>
                    </a:cubicBezTo>
                    <a:cubicBezTo>
                      <a:pt x="33405" y="2946"/>
                      <a:pt x="33417" y="2850"/>
                      <a:pt x="33442" y="2741"/>
                    </a:cubicBezTo>
                    <a:lnTo>
                      <a:pt x="33442" y="2741"/>
                    </a:lnTo>
                    <a:lnTo>
                      <a:pt x="31945" y="5192"/>
                    </a:lnTo>
                    <a:cubicBezTo>
                      <a:pt x="31824" y="4673"/>
                      <a:pt x="31619" y="4105"/>
                      <a:pt x="31437" y="3550"/>
                    </a:cubicBezTo>
                    <a:cubicBezTo>
                      <a:pt x="31498" y="3248"/>
                      <a:pt x="31570" y="2934"/>
                      <a:pt x="31643" y="2620"/>
                    </a:cubicBezTo>
                    <a:lnTo>
                      <a:pt x="31643" y="2620"/>
                    </a:lnTo>
                    <a:cubicBezTo>
                      <a:pt x="31522" y="2741"/>
                      <a:pt x="31389" y="2862"/>
                      <a:pt x="31268" y="2982"/>
                    </a:cubicBezTo>
                    <a:cubicBezTo>
                      <a:pt x="31208" y="2765"/>
                      <a:pt x="31160" y="2536"/>
                      <a:pt x="31124" y="2318"/>
                    </a:cubicBezTo>
                    <a:cubicBezTo>
                      <a:pt x="30918" y="2813"/>
                      <a:pt x="30749" y="3284"/>
                      <a:pt x="30580" y="3743"/>
                    </a:cubicBezTo>
                    <a:cubicBezTo>
                      <a:pt x="30218" y="4166"/>
                      <a:pt x="29892" y="4624"/>
                      <a:pt x="29590" y="5095"/>
                    </a:cubicBezTo>
                    <a:cubicBezTo>
                      <a:pt x="29530" y="4938"/>
                      <a:pt x="29458" y="4769"/>
                      <a:pt x="29385" y="4600"/>
                    </a:cubicBezTo>
                    <a:cubicBezTo>
                      <a:pt x="29518" y="3791"/>
                      <a:pt x="29639" y="2982"/>
                      <a:pt x="29771" y="2173"/>
                    </a:cubicBezTo>
                    <a:lnTo>
                      <a:pt x="29771" y="2173"/>
                    </a:lnTo>
                    <a:cubicBezTo>
                      <a:pt x="29506" y="2668"/>
                      <a:pt x="29228" y="3151"/>
                      <a:pt x="28914" y="3610"/>
                    </a:cubicBezTo>
                    <a:cubicBezTo>
                      <a:pt x="28745" y="3260"/>
                      <a:pt x="28612" y="2886"/>
                      <a:pt x="28516" y="2499"/>
                    </a:cubicBezTo>
                    <a:cubicBezTo>
                      <a:pt x="27791" y="3320"/>
                      <a:pt x="27526" y="4178"/>
                      <a:pt x="27212" y="5216"/>
                    </a:cubicBezTo>
                    <a:cubicBezTo>
                      <a:pt x="27164" y="5059"/>
                      <a:pt x="27115" y="4902"/>
                      <a:pt x="27055" y="4745"/>
                    </a:cubicBezTo>
                    <a:lnTo>
                      <a:pt x="27333" y="2910"/>
                    </a:lnTo>
                    <a:lnTo>
                      <a:pt x="26765" y="3779"/>
                    </a:lnTo>
                    <a:lnTo>
                      <a:pt x="26391" y="2693"/>
                    </a:lnTo>
                    <a:cubicBezTo>
                      <a:pt x="25812" y="3115"/>
                      <a:pt x="25558" y="3707"/>
                      <a:pt x="25401" y="4371"/>
                    </a:cubicBezTo>
                    <a:cubicBezTo>
                      <a:pt x="25425" y="3767"/>
                      <a:pt x="25449" y="3151"/>
                      <a:pt x="25486" y="2548"/>
                    </a:cubicBezTo>
                    <a:lnTo>
                      <a:pt x="25486" y="2548"/>
                    </a:lnTo>
                    <a:lnTo>
                      <a:pt x="24580" y="4479"/>
                    </a:lnTo>
                    <a:lnTo>
                      <a:pt x="23952" y="2874"/>
                    </a:lnTo>
                    <a:cubicBezTo>
                      <a:pt x="23759" y="3091"/>
                      <a:pt x="23578" y="3320"/>
                      <a:pt x="23409" y="3562"/>
                    </a:cubicBezTo>
                    <a:cubicBezTo>
                      <a:pt x="23373" y="3103"/>
                      <a:pt x="23337" y="2656"/>
                      <a:pt x="23300" y="2198"/>
                    </a:cubicBezTo>
                    <a:lnTo>
                      <a:pt x="23300" y="2198"/>
                    </a:lnTo>
                    <a:cubicBezTo>
                      <a:pt x="23325" y="2741"/>
                      <a:pt x="23300" y="3272"/>
                      <a:pt x="23228" y="3803"/>
                    </a:cubicBezTo>
                    <a:cubicBezTo>
                      <a:pt x="22950" y="4202"/>
                      <a:pt x="22709" y="4612"/>
                      <a:pt x="22492" y="5035"/>
                    </a:cubicBezTo>
                    <a:cubicBezTo>
                      <a:pt x="22347" y="4045"/>
                      <a:pt x="22274" y="3043"/>
                      <a:pt x="22274" y="2041"/>
                    </a:cubicBezTo>
                    <a:cubicBezTo>
                      <a:pt x="22178" y="2693"/>
                      <a:pt x="22081" y="3332"/>
                      <a:pt x="21997" y="3972"/>
                    </a:cubicBezTo>
                    <a:cubicBezTo>
                      <a:pt x="21924" y="3707"/>
                      <a:pt x="21864" y="3429"/>
                      <a:pt x="21803" y="3151"/>
                    </a:cubicBezTo>
                    <a:cubicBezTo>
                      <a:pt x="21477" y="3453"/>
                      <a:pt x="21200" y="3779"/>
                      <a:pt x="20970" y="4141"/>
                    </a:cubicBezTo>
                    <a:lnTo>
                      <a:pt x="20222" y="1727"/>
                    </a:lnTo>
                    <a:lnTo>
                      <a:pt x="20234" y="5300"/>
                    </a:lnTo>
                    <a:lnTo>
                      <a:pt x="19679" y="3115"/>
                    </a:lnTo>
                    <a:cubicBezTo>
                      <a:pt x="19594" y="3212"/>
                      <a:pt x="19522" y="3320"/>
                      <a:pt x="19449" y="3417"/>
                    </a:cubicBezTo>
                    <a:cubicBezTo>
                      <a:pt x="19220" y="2886"/>
                      <a:pt x="18966" y="2355"/>
                      <a:pt x="18701" y="1848"/>
                    </a:cubicBezTo>
                    <a:lnTo>
                      <a:pt x="18701" y="1848"/>
                    </a:lnTo>
                    <a:cubicBezTo>
                      <a:pt x="18809" y="2620"/>
                      <a:pt x="18894" y="3405"/>
                      <a:pt x="18942" y="4202"/>
                    </a:cubicBezTo>
                    <a:cubicBezTo>
                      <a:pt x="18761" y="4540"/>
                      <a:pt x="18580" y="4866"/>
                      <a:pt x="18375" y="5192"/>
                    </a:cubicBezTo>
                    <a:cubicBezTo>
                      <a:pt x="18302" y="4733"/>
                      <a:pt x="18242" y="4298"/>
                      <a:pt x="18170" y="3852"/>
                    </a:cubicBezTo>
                    <a:cubicBezTo>
                      <a:pt x="18266" y="3308"/>
                      <a:pt x="18363" y="2765"/>
                      <a:pt x="18447" y="2234"/>
                    </a:cubicBezTo>
                    <a:lnTo>
                      <a:pt x="18447" y="2234"/>
                    </a:lnTo>
                    <a:lnTo>
                      <a:pt x="18037" y="2922"/>
                    </a:lnTo>
                    <a:cubicBezTo>
                      <a:pt x="18025" y="2837"/>
                      <a:pt x="18013" y="2753"/>
                      <a:pt x="18000" y="2681"/>
                    </a:cubicBezTo>
                    <a:cubicBezTo>
                      <a:pt x="17711" y="3043"/>
                      <a:pt x="17457" y="3453"/>
                      <a:pt x="17264" y="3888"/>
                    </a:cubicBezTo>
                    <a:lnTo>
                      <a:pt x="17035" y="3502"/>
                    </a:lnTo>
                    <a:cubicBezTo>
                      <a:pt x="16938" y="3948"/>
                      <a:pt x="16878" y="4407"/>
                      <a:pt x="16842" y="4866"/>
                    </a:cubicBezTo>
                    <a:lnTo>
                      <a:pt x="16660" y="5180"/>
                    </a:lnTo>
                    <a:cubicBezTo>
                      <a:pt x="16491" y="4757"/>
                      <a:pt x="16383" y="4310"/>
                      <a:pt x="16310" y="3864"/>
                    </a:cubicBezTo>
                    <a:cubicBezTo>
                      <a:pt x="16407" y="3272"/>
                      <a:pt x="16516" y="2693"/>
                      <a:pt x="16660" y="2113"/>
                    </a:cubicBezTo>
                    <a:lnTo>
                      <a:pt x="16660" y="2113"/>
                    </a:lnTo>
                    <a:cubicBezTo>
                      <a:pt x="15936" y="2765"/>
                      <a:pt x="15308" y="3514"/>
                      <a:pt x="14765" y="4322"/>
                    </a:cubicBezTo>
                    <a:lnTo>
                      <a:pt x="14524" y="3236"/>
                    </a:lnTo>
                    <a:lnTo>
                      <a:pt x="14777" y="1654"/>
                    </a:lnTo>
                    <a:lnTo>
                      <a:pt x="14777" y="1654"/>
                    </a:lnTo>
                    <a:cubicBezTo>
                      <a:pt x="14644" y="1908"/>
                      <a:pt x="14499" y="2161"/>
                      <a:pt x="14355" y="2415"/>
                    </a:cubicBezTo>
                    <a:lnTo>
                      <a:pt x="14282" y="2065"/>
                    </a:lnTo>
                    <a:lnTo>
                      <a:pt x="13642" y="3514"/>
                    </a:lnTo>
                    <a:cubicBezTo>
                      <a:pt x="13280" y="4021"/>
                      <a:pt x="12906" y="4504"/>
                      <a:pt x="12495" y="4962"/>
                    </a:cubicBezTo>
                    <a:cubicBezTo>
                      <a:pt x="12363" y="4600"/>
                      <a:pt x="12242" y="4250"/>
                      <a:pt x="12121" y="3888"/>
                    </a:cubicBezTo>
                    <a:lnTo>
                      <a:pt x="12350" y="2391"/>
                    </a:lnTo>
                    <a:lnTo>
                      <a:pt x="12350" y="2391"/>
                    </a:lnTo>
                    <a:lnTo>
                      <a:pt x="11904" y="3079"/>
                    </a:lnTo>
                    <a:cubicBezTo>
                      <a:pt x="11795" y="2681"/>
                      <a:pt x="11711" y="2270"/>
                      <a:pt x="11638" y="1860"/>
                    </a:cubicBezTo>
                    <a:lnTo>
                      <a:pt x="10696" y="4914"/>
                    </a:lnTo>
                    <a:lnTo>
                      <a:pt x="10358" y="5433"/>
                    </a:lnTo>
                    <a:cubicBezTo>
                      <a:pt x="10407" y="4286"/>
                      <a:pt x="10455" y="3139"/>
                      <a:pt x="10503" y="1992"/>
                    </a:cubicBezTo>
                    <a:lnTo>
                      <a:pt x="10503" y="1992"/>
                    </a:lnTo>
                    <a:lnTo>
                      <a:pt x="9779" y="3550"/>
                    </a:lnTo>
                    <a:cubicBezTo>
                      <a:pt x="9610" y="2777"/>
                      <a:pt x="9441" y="1992"/>
                      <a:pt x="9272" y="1208"/>
                    </a:cubicBezTo>
                    <a:cubicBezTo>
                      <a:pt x="9006" y="2004"/>
                      <a:pt x="8753" y="2789"/>
                      <a:pt x="8487" y="3586"/>
                    </a:cubicBezTo>
                    <a:cubicBezTo>
                      <a:pt x="8427" y="2946"/>
                      <a:pt x="8379" y="2294"/>
                      <a:pt x="8330" y="1654"/>
                    </a:cubicBezTo>
                    <a:lnTo>
                      <a:pt x="8330" y="1654"/>
                    </a:lnTo>
                    <a:cubicBezTo>
                      <a:pt x="8379" y="2825"/>
                      <a:pt x="8209" y="3996"/>
                      <a:pt x="7823" y="5107"/>
                    </a:cubicBezTo>
                    <a:cubicBezTo>
                      <a:pt x="7618" y="3634"/>
                      <a:pt x="7425" y="2173"/>
                      <a:pt x="7220" y="713"/>
                    </a:cubicBezTo>
                    <a:cubicBezTo>
                      <a:pt x="6978" y="2077"/>
                      <a:pt x="6725" y="3441"/>
                      <a:pt x="6471" y="4805"/>
                    </a:cubicBezTo>
                    <a:cubicBezTo>
                      <a:pt x="5855" y="3441"/>
                      <a:pt x="5541" y="1956"/>
                      <a:pt x="5529" y="447"/>
                    </a:cubicBezTo>
                    <a:cubicBezTo>
                      <a:pt x="5469" y="797"/>
                      <a:pt x="5397" y="1135"/>
                      <a:pt x="5336" y="1485"/>
                    </a:cubicBezTo>
                    <a:lnTo>
                      <a:pt x="5240" y="1184"/>
                    </a:lnTo>
                    <a:lnTo>
                      <a:pt x="5240" y="1932"/>
                    </a:lnTo>
                    <a:cubicBezTo>
                      <a:pt x="5119" y="2572"/>
                      <a:pt x="4998" y="3224"/>
                      <a:pt x="4865" y="3864"/>
                    </a:cubicBezTo>
                    <a:cubicBezTo>
                      <a:pt x="4539" y="2982"/>
                      <a:pt x="4165" y="2125"/>
                      <a:pt x="3718" y="1304"/>
                    </a:cubicBezTo>
                    <a:lnTo>
                      <a:pt x="3718" y="1304"/>
                    </a:lnTo>
                    <a:cubicBezTo>
                      <a:pt x="3815" y="1944"/>
                      <a:pt x="3887" y="2596"/>
                      <a:pt x="3936" y="3248"/>
                    </a:cubicBezTo>
                    <a:cubicBezTo>
                      <a:pt x="3622" y="2306"/>
                      <a:pt x="3368" y="1340"/>
                      <a:pt x="3175" y="375"/>
                    </a:cubicBezTo>
                    <a:cubicBezTo>
                      <a:pt x="2897" y="1377"/>
                      <a:pt x="2608" y="2391"/>
                      <a:pt x="2318" y="3417"/>
                    </a:cubicBezTo>
                    <a:lnTo>
                      <a:pt x="2064" y="2958"/>
                    </a:lnTo>
                    <a:cubicBezTo>
                      <a:pt x="1956" y="3405"/>
                      <a:pt x="1895" y="3840"/>
                      <a:pt x="1871" y="4298"/>
                    </a:cubicBezTo>
                    <a:cubicBezTo>
                      <a:pt x="1352" y="2862"/>
                      <a:pt x="845" y="1437"/>
                      <a:pt x="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30"/>
              <p:cNvGrpSpPr/>
              <p:nvPr/>
            </p:nvGrpSpPr>
            <p:grpSpPr>
              <a:xfrm>
                <a:off x="24" y="4841438"/>
                <a:ext cx="9144121" cy="302544"/>
                <a:chOff x="985425" y="3550775"/>
                <a:chExt cx="4753650" cy="587350"/>
              </a:xfrm>
            </p:grpSpPr>
            <p:sp>
              <p:nvSpPr>
                <p:cNvPr id="430" name="Google Shape;430;p30"/>
                <p:cNvSpPr/>
                <p:nvPr/>
              </p:nvSpPr>
              <p:spPr>
                <a:xfrm>
                  <a:off x="985425" y="3550775"/>
                  <a:ext cx="4753650" cy="587050"/>
                </a:xfrm>
                <a:custGeom>
                  <a:avLst/>
                  <a:gdLst/>
                  <a:ahLst/>
                  <a:cxnLst/>
                  <a:rect l="l" t="t" r="r" b="b"/>
                  <a:pathLst>
                    <a:path w="190146" h="23482" extrusionOk="0">
                      <a:moveTo>
                        <a:pt x="64023" y="1"/>
                      </a:moveTo>
                      <a:cubicBezTo>
                        <a:pt x="62836" y="1"/>
                        <a:pt x="61837" y="19"/>
                        <a:pt x="61076" y="60"/>
                      </a:cubicBezTo>
                      <a:cubicBezTo>
                        <a:pt x="54125" y="446"/>
                        <a:pt x="47168" y="533"/>
                        <a:pt x="40209" y="533"/>
                      </a:cubicBezTo>
                      <a:cubicBezTo>
                        <a:pt x="37583" y="533"/>
                        <a:pt x="34957" y="520"/>
                        <a:pt x="32331" y="507"/>
                      </a:cubicBezTo>
                      <a:cubicBezTo>
                        <a:pt x="29723" y="495"/>
                        <a:pt x="0" y="374"/>
                        <a:pt x="0" y="374"/>
                      </a:cubicBezTo>
                      <a:lnTo>
                        <a:pt x="0" y="23482"/>
                      </a:lnTo>
                      <a:lnTo>
                        <a:pt x="190146" y="23482"/>
                      </a:lnTo>
                      <a:lnTo>
                        <a:pt x="190146" y="374"/>
                      </a:lnTo>
                      <a:cubicBezTo>
                        <a:pt x="178846" y="374"/>
                        <a:pt x="167498" y="1268"/>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542C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p:nvPr/>
              </p:nvSpPr>
              <p:spPr>
                <a:xfrm>
                  <a:off x="985425" y="3550775"/>
                  <a:ext cx="4753650" cy="81500"/>
                </a:xfrm>
                <a:custGeom>
                  <a:avLst/>
                  <a:gdLst/>
                  <a:ahLst/>
                  <a:cxnLst/>
                  <a:rect l="l" t="t" r="r" b="b"/>
                  <a:pathLst>
                    <a:path w="190146" h="3260" extrusionOk="0">
                      <a:moveTo>
                        <a:pt x="64023" y="1"/>
                      </a:moveTo>
                      <a:cubicBezTo>
                        <a:pt x="62836" y="1"/>
                        <a:pt x="61837" y="19"/>
                        <a:pt x="61076" y="60"/>
                      </a:cubicBezTo>
                      <a:cubicBezTo>
                        <a:pt x="54125" y="446"/>
                        <a:pt x="47161" y="533"/>
                        <a:pt x="40199" y="533"/>
                      </a:cubicBezTo>
                      <a:cubicBezTo>
                        <a:pt x="37572" y="533"/>
                        <a:pt x="34945" y="520"/>
                        <a:pt x="32319" y="507"/>
                      </a:cubicBezTo>
                      <a:cubicBezTo>
                        <a:pt x="29711" y="495"/>
                        <a:pt x="0" y="386"/>
                        <a:pt x="0" y="374"/>
                      </a:cubicBezTo>
                      <a:lnTo>
                        <a:pt x="0" y="2040"/>
                      </a:lnTo>
                      <a:cubicBezTo>
                        <a:pt x="0" y="2040"/>
                        <a:pt x="28661" y="2922"/>
                        <a:pt x="31269" y="2946"/>
                      </a:cubicBezTo>
                      <a:cubicBezTo>
                        <a:pt x="31500" y="2947"/>
                        <a:pt x="31733" y="2947"/>
                        <a:pt x="31966" y="2947"/>
                      </a:cubicBezTo>
                      <a:cubicBezTo>
                        <a:pt x="41369" y="2947"/>
                        <a:pt x="51734" y="2245"/>
                        <a:pt x="61076" y="1739"/>
                      </a:cubicBezTo>
                      <a:cubicBezTo>
                        <a:pt x="62632" y="1652"/>
                        <a:pt x="65182" y="1617"/>
                        <a:pt x="68284" y="1617"/>
                      </a:cubicBezTo>
                      <a:cubicBezTo>
                        <a:pt x="78976" y="1617"/>
                        <a:pt x="96209" y="2026"/>
                        <a:pt x="101749" y="2101"/>
                      </a:cubicBezTo>
                      <a:cubicBezTo>
                        <a:pt x="106170" y="2161"/>
                        <a:pt x="111283" y="2364"/>
                        <a:pt x="116098" y="2364"/>
                      </a:cubicBezTo>
                      <a:cubicBezTo>
                        <a:pt x="118015" y="2364"/>
                        <a:pt x="119885" y="2332"/>
                        <a:pt x="121645" y="2246"/>
                      </a:cubicBezTo>
                      <a:cubicBezTo>
                        <a:pt x="122554" y="2202"/>
                        <a:pt x="123439" y="2182"/>
                        <a:pt x="124308" y="2182"/>
                      </a:cubicBezTo>
                      <a:cubicBezTo>
                        <a:pt x="129892" y="2182"/>
                        <a:pt x="134783" y="2983"/>
                        <a:pt x="140624" y="3224"/>
                      </a:cubicBezTo>
                      <a:cubicBezTo>
                        <a:pt x="141231" y="3248"/>
                        <a:pt x="141864" y="3259"/>
                        <a:pt x="142517" y="3259"/>
                      </a:cubicBezTo>
                      <a:cubicBezTo>
                        <a:pt x="146953" y="3259"/>
                        <a:pt x="152289" y="2757"/>
                        <a:pt x="156415" y="2704"/>
                      </a:cubicBezTo>
                      <a:cubicBezTo>
                        <a:pt x="167823" y="2572"/>
                        <a:pt x="178846" y="2040"/>
                        <a:pt x="190146" y="2040"/>
                      </a:cubicBezTo>
                      <a:lnTo>
                        <a:pt x="190146" y="386"/>
                      </a:lnTo>
                      <a:cubicBezTo>
                        <a:pt x="190070" y="386"/>
                        <a:pt x="189994" y="386"/>
                        <a:pt x="189919" y="386"/>
                      </a:cubicBezTo>
                      <a:cubicBezTo>
                        <a:pt x="178694" y="386"/>
                        <a:pt x="167421" y="1269"/>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6C4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p:cNvSpPr/>
                <p:nvPr/>
              </p:nvSpPr>
              <p:spPr>
                <a:xfrm>
                  <a:off x="985425" y="3957075"/>
                  <a:ext cx="4753650" cy="181050"/>
                </a:xfrm>
                <a:custGeom>
                  <a:avLst/>
                  <a:gdLst/>
                  <a:ahLst/>
                  <a:cxnLst/>
                  <a:rect l="l" t="t" r="r" b="b"/>
                  <a:pathLst>
                    <a:path w="190146" h="7242" extrusionOk="0">
                      <a:moveTo>
                        <a:pt x="112072" y="0"/>
                      </a:moveTo>
                      <a:cubicBezTo>
                        <a:pt x="111613" y="0"/>
                        <a:pt x="111154" y="4"/>
                        <a:pt x="110695" y="10"/>
                      </a:cubicBezTo>
                      <a:cubicBezTo>
                        <a:pt x="107267" y="83"/>
                        <a:pt x="103983" y="602"/>
                        <a:pt x="100602" y="976"/>
                      </a:cubicBezTo>
                      <a:cubicBezTo>
                        <a:pt x="98395" y="1217"/>
                        <a:pt x="96184" y="1309"/>
                        <a:pt x="93972" y="1309"/>
                      </a:cubicBezTo>
                      <a:cubicBezTo>
                        <a:pt x="89420" y="1309"/>
                        <a:pt x="84865" y="918"/>
                        <a:pt x="80332" y="626"/>
                      </a:cubicBezTo>
                      <a:cubicBezTo>
                        <a:pt x="77651" y="453"/>
                        <a:pt x="74962" y="319"/>
                        <a:pt x="72271" y="319"/>
                      </a:cubicBezTo>
                      <a:cubicBezTo>
                        <a:pt x="71570" y="319"/>
                        <a:pt x="70868" y="328"/>
                        <a:pt x="70167" y="348"/>
                      </a:cubicBezTo>
                      <a:cubicBezTo>
                        <a:pt x="66702" y="469"/>
                        <a:pt x="63261" y="952"/>
                        <a:pt x="59821" y="1338"/>
                      </a:cubicBezTo>
                      <a:cubicBezTo>
                        <a:pt x="53448" y="2040"/>
                        <a:pt x="47031" y="2610"/>
                        <a:pt x="40602" y="2610"/>
                      </a:cubicBezTo>
                      <a:cubicBezTo>
                        <a:pt x="40284" y="2610"/>
                        <a:pt x="39965" y="2609"/>
                        <a:pt x="39647" y="2606"/>
                      </a:cubicBezTo>
                      <a:cubicBezTo>
                        <a:pt x="36086" y="2582"/>
                        <a:pt x="32536" y="2364"/>
                        <a:pt x="29011" y="1942"/>
                      </a:cubicBezTo>
                      <a:cubicBezTo>
                        <a:pt x="26077" y="1592"/>
                        <a:pt x="23168" y="1121"/>
                        <a:pt x="20234" y="819"/>
                      </a:cubicBezTo>
                      <a:cubicBezTo>
                        <a:pt x="17594" y="549"/>
                        <a:pt x="14899" y="361"/>
                        <a:pt x="12210" y="361"/>
                      </a:cubicBezTo>
                      <a:cubicBezTo>
                        <a:pt x="8885" y="361"/>
                        <a:pt x="5569" y="648"/>
                        <a:pt x="2378" y="1423"/>
                      </a:cubicBezTo>
                      <a:cubicBezTo>
                        <a:pt x="1570" y="1616"/>
                        <a:pt x="773" y="1845"/>
                        <a:pt x="0" y="2111"/>
                      </a:cubicBezTo>
                      <a:lnTo>
                        <a:pt x="0" y="7242"/>
                      </a:lnTo>
                      <a:lnTo>
                        <a:pt x="190146" y="7242"/>
                      </a:lnTo>
                      <a:lnTo>
                        <a:pt x="190146" y="1290"/>
                      </a:lnTo>
                      <a:cubicBezTo>
                        <a:pt x="187925" y="1712"/>
                        <a:pt x="185667" y="1954"/>
                        <a:pt x="183397" y="2002"/>
                      </a:cubicBezTo>
                      <a:cubicBezTo>
                        <a:pt x="183278" y="2004"/>
                        <a:pt x="183158" y="2005"/>
                        <a:pt x="183039" y="2005"/>
                      </a:cubicBezTo>
                      <a:cubicBezTo>
                        <a:pt x="179798" y="2005"/>
                        <a:pt x="176663" y="1390"/>
                        <a:pt x="173437" y="1169"/>
                      </a:cubicBezTo>
                      <a:cubicBezTo>
                        <a:pt x="172579" y="1114"/>
                        <a:pt x="171727" y="1089"/>
                        <a:pt x="170879" y="1089"/>
                      </a:cubicBezTo>
                      <a:cubicBezTo>
                        <a:pt x="168220" y="1089"/>
                        <a:pt x="165598" y="1329"/>
                        <a:pt x="162934" y="1604"/>
                      </a:cubicBezTo>
                      <a:cubicBezTo>
                        <a:pt x="157640" y="2138"/>
                        <a:pt x="152374" y="2590"/>
                        <a:pt x="147079" y="2590"/>
                      </a:cubicBezTo>
                      <a:cubicBezTo>
                        <a:pt x="145309" y="2590"/>
                        <a:pt x="143536" y="2540"/>
                        <a:pt x="141758" y="2425"/>
                      </a:cubicBezTo>
                      <a:cubicBezTo>
                        <a:pt x="134817" y="1966"/>
                        <a:pt x="127947" y="988"/>
                        <a:pt x="121017" y="409"/>
                      </a:cubicBezTo>
                      <a:cubicBezTo>
                        <a:pt x="118035" y="136"/>
                        <a:pt x="115053" y="0"/>
                        <a:pt x="112072"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p:nvPr/>
              </p:nvSpPr>
              <p:spPr>
                <a:xfrm>
                  <a:off x="985425" y="3637025"/>
                  <a:ext cx="4753650" cy="290000"/>
                </a:xfrm>
                <a:custGeom>
                  <a:avLst/>
                  <a:gdLst/>
                  <a:ahLst/>
                  <a:cxnLst/>
                  <a:rect l="l" t="t" r="r" b="b"/>
                  <a:pathLst>
                    <a:path w="190146" h="11600" extrusionOk="0">
                      <a:moveTo>
                        <a:pt x="43994" y="0"/>
                      </a:moveTo>
                      <a:cubicBezTo>
                        <a:pt x="41806" y="0"/>
                        <a:pt x="39620" y="80"/>
                        <a:pt x="37438" y="244"/>
                      </a:cubicBezTo>
                      <a:cubicBezTo>
                        <a:pt x="33707" y="498"/>
                        <a:pt x="29989" y="957"/>
                        <a:pt x="26307" y="1536"/>
                      </a:cubicBezTo>
                      <a:cubicBezTo>
                        <a:pt x="23023" y="2055"/>
                        <a:pt x="19775" y="2780"/>
                        <a:pt x="16467" y="3057"/>
                      </a:cubicBezTo>
                      <a:cubicBezTo>
                        <a:pt x="15181" y="3167"/>
                        <a:pt x="13883" y="3225"/>
                        <a:pt x="12584" y="3225"/>
                      </a:cubicBezTo>
                      <a:cubicBezTo>
                        <a:pt x="8298" y="3225"/>
                        <a:pt x="3993" y="2588"/>
                        <a:pt x="0" y="1041"/>
                      </a:cubicBezTo>
                      <a:lnTo>
                        <a:pt x="0" y="11001"/>
                      </a:lnTo>
                      <a:cubicBezTo>
                        <a:pt x="785" y="10687"/>
                        <a:pt x="1570" y="10410"/>
                        <a:pt x="2378" y="10180"/>
                      </a:cubicBezTo>
                      <a:cubicBezTo>
                        <a:pt x="5574" y="9258"/>
                        <a:pt x="8895" y="8916"/>
                        <a:pt x="12226" y="8916"/>
                      </a:cubicBezTo>
                      <a:cubicBezTo>
                        <a:pt x="14910" y="8916"/>
                        <a:pt x="17600" y="9138"/>
                        <a:pt x="20234" y="9456"/>
                      </a:cubicBezTo>
                      <a:cubicBezTo>
                        <a:pt x="23168" y="9818"/>
                        <a:pt x="26077" y="10385"/>
                        <a:pt x="29011" y="10808"/>
                      </a:cubicBezTo>
                      <a:cubicBezTo>
                        <a:pt x="32536" y="11303"/>
                        <a:pt x="36086" y="11569"/>
                        <a:pt x="39647" y="11593"/>
                      </a:cubicBezTo>
                      <a:cubicBezTo>
                        <a:pt x="40013" y="11597"/>
                        <a:pt x="40378" y="11600"/>
                        <a:pt x="40744" y="11600"/>
                      </a:cubicBezTo>
                      <a:cubicBezTo>
                        <a:pt x="47126" y="11600"/>
                        <a:pt x="53495" y="10917"/>
                        <a:pt x="59821" y="10084"/>
                      </a:cubicBezTo>
                      <a:cubicBezTo>
                        <a:pt x="63261" y="9637"/>
                        <a:pt x="66702" y="9057"/>
                        <a:pt x="70167" y="8925"/>
                      </a:cubicBezTo>
                      <a:cubicBezTo>
                        <a:pt x="70927" y="8895"/>
                        <a:pt x="71688" y="8882"/>
                        <a:pt x="72448" y="8882"/>
                      </a:cubicBezTo>
                      <a:cubicBezTo>
                        <a:pt x="75080" y="8882"/>
                        <a:pt x="77710" y="9042"/>
                        <a:pt x="80332" y="9239"/>
                      </a:cubicBezTo>
                      <a:cubicBezTo>
                        <a:pt x="84872" y="9588"/>
                        <a:pt x="89433" y="10059"/>
                        <a:pt x="93990" y="10059"/>
                      </a:cubicBezTo>
                      <a:cubicBezTo>
                        <a:pt x="96196" y="10059"/>
                        <a:pt x="98401" y="9949"/>
                        <a:pt x="100602" y="9661"/>
                      </a:cubicBezTo>
                      <a:cubicBezTo>
                        <a:pt x="103983" y="9214"/>
                        <a:pt x="107267" y="8599"/>
                        <a:pt x="110695" y="8514"/>
                      </a:cubicBezTo>
                      <a:cubicBezTo>
                        <a:pt x="111157" y="8504"/>
                        <a:pt x="111620" y="8500"/>
                        <a:pt x="112084" y="8500"/>
                      </a:cubicBezTo>
                      <a:cubicBezTo>
                        <a:pt x="115051" y="8500"/>
                        <a:pt x="118052" y="8693"/>
                        <a:pt x="121017" y="8985"/>
                      </a:cubicBezTo>
                      <a:cubicBezTo>
                        <a:pt x="127947" y="9673"/>
                        <a:pt x="134805" y="10844"/>
                        <a:pt x="141758" y="11388"/>
                      </a:cubicBezTo>
                      <a:cubicBezTo>
                        <a:pt x="143544" y="11524"/>
                        <a:pt x="145325" y="11584"/>
                        <a:pt x="147102" y="11584"/>
                      </a:cubicBezTo>
                      <a:cubicBezTo>
                        <a:pt x="152390" y="11584"/>
                        <a:pt x="157648" y="11051"/>
                        <a:pt x="162934" y="10410"/>
                      </a:cubicBezTo>
                      <a:cubicBezTo>
                        <a:pt x="165590" y="10090"/>
                        <a:pt x="168205" y="9805"/>
                        <a:pt x="170857" y="9805"/>
                      </a:cubicBezTo>
                      <a:cubicBezTo>
                        <a:pt x="171712" y="9805"/>
                        <a:pt x="172572" y="9835"/>
                        <a:pt x="173437" y="9903"/>
                      </a:cubicBezTo>
                      <a:cubicBezTo>
                        <a:pt x="176681" y="10160"/>
                        <a:pt x="179833" y="10895"/>
                        <a:pt x="183093" y="10895"/>
                      </a:cubicBezTo>
                      <a:cubicBezTo>
                        <a:pt x="183194" y="10895"/>
                        <a:pt x="183296" y="10894"/>
                        <a:pt x="183397" y="10893"/>
                      </a:cubicBezTo>
                      <a:cubicBezTo>
                        <a:pt x="185667" y="10832"/>
                        <a:pt x="187937" y="10542"/>
                        <a:pt x="190146" y="10035"/>
                      </a:cubicBezTo>
                      <a:lnTo>
                        <a:pt x="190146" y="1814"/>
                      </a:lnTo>
                      <a:cubicBezTo>
                        <a:pt x="187623" y="2454"/>
                        <a:pt x="185015" y="2840"/>
                        <a:pt x="182516" y="3154"/>
                      </a:cubicBezTo>
                      <a:cubicBezTo>
                        <a:pt x="180861" y="3359"/>
                        <a:pt x="179196" y="3463"/>
                        <a:pt x="177530" y="3463"/>
                      </a:cubicBezTo>
                      <a:cubicBezTo>
                        <a:pt x="176156" y="3463"/>
                        <a:pt x="174782" y="3392"/>
                        <a:pt x="173413" y="3250"/>
                      </a:cubicBezTo>
                      <a:cubicBezTo>
                        <a:pt x="170238" y="2925"/>
                        <a:pt x="167082" y="2610"/>
                        <a:pt x="163893" y="2610"/>
                      </a:cubicBezTo>
                      <a:cubicBezTo>
                        <a:pt x="163529" y="2610"/>
                        <a:pt x="163166" y="2614"/>
                        <a:pt x="162801" y="2623"/>
                      </a:cubicBezTo>
                      <a:cubicBezTo>
                        <a:pt x="155570" y="2816"/>
                        <a:pt x="148447" y="4228"/>
                        <a:pt x="141227" y="4639"/>
                      </a:cubicBezTo>
                      <a:cubicBezTo>
                        <a:pt x="140190" y="4699"/>
                        <a:pt x="139157" y="4727"/>
                        <a:pt x="138128" y="4727"/>
                      </a:cubicBezTo>
                      <a:cubicBezTo>
                        <a:pt x="132556" y="4727"/>
                        <a:pt x="127088" y="3900"/>
                        <a:pt x="121585" y="2840"/>
                      </a:cubicBezTo>
                      <a:cubicBezTo>
                        <a:pt x="115132" y="1595"/>
                        <a:pt x="108631" y="172"/>
                        <a:pt x="102000" y="172"/>
                      </a:cubicBezTo>
                      <a:cubicBezTo>
                        <a:pt x="101945" y="172"/>
                        <a:pt x="101889" y="172"/>
                        <a:pt x="101834" y="172"/>
                      </a:cubicBezTo>
                      <a:cubicBezTo>
                        <a:pt x="98260" y="172"/>
                        <a:pt x="94783" y="703"/>
                        <a:pt x="91294" y="1464"/>
                      </a:cubicBezTo>
                      <a:cubicBezTo>
                        <a:pt x="88011" y="2176"/>
                        <a:pt x="84727" y="2973"/>
                        <a:pt x="81370" y="3311"/>
                      </a:cubicBezTo>
                      <a:cubicBezTo>
                        <a:pt x="80471" y="3400"/>
                        <a:pt x="79574" y="3437"/>
                        <a:pt x="78679" y="3437"/>
                      </a:cubicBezTo>
                      <a:cubicBezTo>
                        <a:pt x="75923" y="3437"/>
                        <a:pt x="73185" y="3083"/>
                        <a:pt x="70433" y="2792"/>
                      </a:cubicBezTo>
                      <a:cubicBezTo>
                        <a:pt x="66907" y="2430"/>
                        <a:pt x="63394" y="2019"/>
                        <a:pt x="59881" y="1500"/>
                      </a:cubicBezTo>
                      <a:cubicBezTo>
                        <a:pt x="56090" y="945"/>
                        <a:pt x="52336" y="317"/>
                        <a:pt x="48508" y="112"/>
                      </a:cubicBezTo>
                      <a:cubicBezTo>
                        <a:pt x="47003" y="38"/>
                        <a:pt x="45498" y="0"/>
                        <a:pt x="43994"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30"/>
            <p:cNvSpPr/>
            <p:nvPr/>
          </p:nvSpPr>
          <p:spPr>
            <a:xfrm>
              <a:off x="7151025" y="-317275"/>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1108450" y="2000850"/>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p:cNvSpPr/>
            <p:nvPr/>
          </p:nvSpPr>
          <p:spPr>
            <a:xfrm>
              <a:off x="8801425" y="3436000"/>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52"/>
        <p:cNvGrpSpPr/>
        <p:nvPr/>
      </p:nvGrpSpPr>
      <p:grpSpPr>
        <a:xfrm>
          <a:off x="0" y="0"/>
          <a:ext cx="0" cy="0"/>
          <a:chOff x="0" y="0"/>
          <a:chExt cx="0" cy="0"/>
        </a:xfrm>
      </p:grpSpPr>
      <p:grpSp>
        <p:nvGrpSpPr>
          <p:cNvPr id="453" name="Google Shape;453;p32"/>
          <p:cNvGrpSpPr/>
          <p:nvPr/>
        </p:nvGrpSpPr>
        <p:grpSpPr>
          <a:xfrm>
            <a:off x="-806525" y="-366625"/>
            <a:ext cx="10975300" cy="5510618"/>
            <a:chOff x="-806525" y="-366625"/>
            <a:chExt cx="10975300" cy="5510618"/>
          </a:xfrm>
        </p:grpSpPr>
        <p:grpSp>
          <p:nvGrpSpPr>
            <p:cNvPr id="454" name="Google Shape;454;p32"/>
            <p:cNvGrpSpPr/>
            <p:nvPr/>
          </p:nvGrpSpPr>
          <p:grpSpPr>
            <a:xfrm flipH="1">
              <a:off x="0" y="4682301"/>
              <a:ext cx="9144145" cy="461692"/>
              <a:chOff x="0" y="4682301"/>
              <a:chExt cx="9144145" cy="461692"/>
            </a:xfrm>
          </p:grpSpPr>
          <p:sp>
            <p:nvSpPr>
              <p:cNvPr id="455" name="Google Shape;455;p32"/>
              <p:cNvSpPr/>
              <p:nvPr/>
            </p:nvSpPr>
            <p:spPr>
              <a:xfrm>
                <a:off x="0" y="4682301"/>
                <a:ext cx="9143949" cy="461692"/>
              </a:xfrm>
              <a:custGeom>
                <a:avLst/>
                <a:gdLst/>
                <a:ahLst/>
                <a:cxnLst/>
                <a:rect l="l" t="t" r="r" b="b"/>
                <a:pathLst>
                  <a:path w="190014" h="15056" extrusionOk="0">
                    <a:moveTo>
                      <a:pt x="102510" y="2379"/>
                    </a:moveTo>
                    <a:lnTo>
                      <a:pt x="102510" y="2379"/>
                    </a:lnTo>
                    <a:cubicBezTo>
                      <a:pt x="102506" y="2408"/>
                      <a:pt x="102503" y="2437"/>
                      <a:pt x="102499" y="2467"/>
                    </a:cubicBezTo>
                    <a:lnTo>
                      <a:pt x="102499" y="2467"/>
                    </a:lnTo>
                    <a:cubicBezTo>
                      <a:pt x="102503" y="2438"/>
                      <a:pt x="102507" y="2408"/>
                      <a:pt x="102510" y="2379"/>
                    </a:cubicBezTo>
                    <a:close/>
                    <a:moveTo>
                      <a:pt x="184037" y="2548"/>
                    </a:moveTo>
                    <a:lnTo>
                      <a:pt x="184031" y="2602"/>
                    </a:lnTo>
                    <a:lnTo>
                      <a:pt x="184031" y="2602"/>
                    </a:lnTo>
                    <a:cubicBezTo>
                      <a:pt x="184034" y="2584"/>
                      <a:pt x="184035" y="2566"/>
                      <a:pt x="184037" y="2548"/>
                    </a:cubicBezTo>
                    <a:close/>
                    <a:moveTo>
                      <a:pt x="79692" y="3320"/>
                    </a:moveTo>
                    <a:lnTo>
                      <a:pt x="79691" y="3324"/>
                    </a:lnTo>
                    <a:lnTo>
                      <a:pt x="79695" y="3329"/>
                    </a:lnTo>
                    <a:lnTo>
                      <a:pt x="79695" y="3329"/>
                    </a:lnTo>
                    <a:cubicBezTo>
                      <a:pt x="79694" y="3326"/>
                      <a:pt x="79693" y="3323"/>
                      <a:pt x="79692" y="3320"/>
                    </a:cubicBezTo>
                    <a:close/>
                    <a:moveTo>
                      <a:pt x="107292" y="3868"/>
                    </a:moveTo>
                    <a:cubicBezTo>
                      <a:pt x="107352" y="4048"/>
                      <a:pt x="107400" y="4239"/>
                      <a:pt x="107435" y="4431"/>
                    </a:cubicBezTo>
                    <a:lnTo>
                      <a:pt x="107122" y="4697"/>
                    </a:lnTo>
                    <a:lnTo>
                      <a:pt x="107292" y="3868"/>
                    </a:lnTo>
                    <a:close/>
                    <a:moveTo>
                      <a:pt x="326" y="0"/>
                    </a:moveTo>
                    <a:cubicBezTo>
                      <a:pt x="302" y="1087"/>
                      <a:pt x="193" y="2161"/>
                      <a:pt x="0" y="3224"/>
                    </a:cubicBezTo>
                    <a:lnTo>
                      <a:pt x="0" y="15055"/>
                    </a:lnTo>
                    <a:lnTo>
                      <a:pt x="190013" y="15055"/>
                    </a:lnTo>
                    <a:lnTo>
                      <a:pt x="190013" y="6411"/>
                    </a:lnTo>
                    <a:lnTo>
                      <a:pt x="189591" y="6411"/>
                    </a:lnTo>
                    <a:cubicBezTo>
                      <a:pt x="189240" y="5518"/>
                      <a:pt x="189349" y="4516"/>
                      <a:pt x="189880" y="3719"/>
                    </a:cubicBezTo>
                    <a:lnTo>
                      <a:pt x="189880" y="3719"/>
                    </a:lnTo>
                    <a:lnTo>
                      <a:pt x="188673" y="4781"/>
                    </a:lnTo>
                    <a:lnTo>
                      <a:pt x="188987" y="3067"/>
                    </a:lnTo>
                    <a:lnTo>
                      <a:pt x="188987" y="3067"/>
                    </a:lnTo>
                    <a:cubicBezTo>
                      <a:pt x="188468" y="3731"/>
                      <a:pt x="187864" y="4322"/>
                      <a:pt x="187176" y="4817"/>
                    </a:cubicBezTo>
                    <a:cubicBezTo>
                      <a:pt x="187140" y="4383"/>
                      <a:pt x="187236" y="3948"/>
                      <a:pt x="187454" y="3562"/>
                    </a:cubicBezTo>
                    <a:lnTo>
                      <a:pt x="187454" y="3562"/>
                    </a:lnTo>
                    <a:cubicBezTo>
                      <a:pt x="186741" y="4359"/>
                      <a:pt x="185896" y="5035"/>
                      <a:pt x="184955" y="5542"/>
                    </a:cubicBezTo>
                    <a:cubicBezTo>
                      <a:pt x="185124" y="4660"/>
                      <a:pt x="185293" y="3779"/>
                      <a:pt x="185462" y="2898"/>
                    </a:cubicBezTo>
                    <a:lnTo>
                      <a:pt x="185462" y="2898"/>
                    </a:lnTo>
                    <a:cubicBezTo>
                      <a:pt x="185124" y="3827"/>
                      <a:pt x="184532" y="4636"/>
                      <a:pt x="183759" y="5240"/>
                    </a:cubicBezTo>
                    <a:lnTo>
                      <a:pt x="184031" y="2602"/>
                    </a:lnTo>
                    <a:lnTo>
                      <a:pt x="184031" y="2602"/>
                    </a:lnTo>
                    <a:cubicBezTo>
                      <a:pt x="183916" y="3617"/>
                      <a:pt x="183235" y="4498"/>
                      <a:pt x="182262" y="4854"/>
                    </a:cubicBezTo>
                    <a:lnTo>
                      <a:pt x="182190" y="2234"/>
                    </a:lnTo>
                    <a:cubicBezTo>
                      <a:pt x="181779" y="3163"/>
                      <a:pt x="181236" y="4045"/>
                      <a:pt x="180596" y="4830"/>
                    </a:cubicBezTo>
                    <a:cubicBezTo>
                      <a:pt x="180548" y="4021"/>
                      <a:pt x="180488" y="3212"/>
                      <a:pt x="180439" y="2403"/>
                    </a:cubicBezTo>
                    <a:cubicBezTo>
                      <a:pt x="179872" y="3151"/>
                      <a:pt x="179413" y="3972"/>
                      <a:pt x="179063" y="4842"/>
                    </a:cubicBezTo>
                    <a:lnTo>
                      <a:pt x="179063" y="3707"/>
                    </a:lnTo>
                    <a:lnTo>
                      <a:pt x="178496" y="4914"/>
                    </a:lnTo>
                    <a:cubicBezTo>
                      <a:pt x="178315" y="4467"/>
                      <a:pt x="178230" y="3972"/>
                      <a:pt x="178266" y="3489"/>
                    </a:cubicBezTo>
                    <a:lnTo>
                      <a:pt x="178266" y="3489"/>
                    </a:lnTo>
                    <a:cubicBezTo>
                      <a:pt x="178146" y="3695"/>
                      <a:pt x="178025" y="3900"/>
                      <a:pt x="177892" y="4093"/>
                    </a:cubicBezTo>
                    <a:cubicBezTo>
                      <a:pt x="177832" y="3272"/>
                      <a:pt x="177759" y="2439"/>
                      <a:pt x="177699" y="1606"/>
                    </a:cubicBezTo>
                    <a:lnTo>
                      <a:pt x="177699" y="1606"/>
                    </a:lnTo>
                    <a:cubicBezTo>
                      <a:pt x="177747" y="2729"/>
                      <a:pt x="177590" y="3864"/>
                      <a:pt x="177240" y="4926"/>
                    </a:cubicBezTo>
                    <a:cubicBezTo>
                      <a:pt x="177156" y="5011"/>
                      <a:pt x="177083" y="5095"/>
                      <a:pt x="176999" y="5180"/>
                    </a:cubicBezTo>
                    <a:cubicBezTo>
                      <a:pt x="176793" y="3948"/>
                      <a:pt x="176685" y="2705"/>
                      <a:pt x="176673" y="1461"/>
                    </a:cubicBezTo>
                    <a:lnTo>
                      <a:pt x="176129" y="5204"/>
                    </a:lnTo>
                    <a:cubicBezTo>
                      <a:pt x="175912" y="4588"/>
                      <a:pt x="175852" y="3924"/>
                      <a:pt x="175924" y="3272"/>
                    </a:cubicBezTo>
                    <a:lnTo>
                      <a:pt x="175924" y="3272"/>
                    </a:lnTo>
                    <a:cubicBezTo>
                      <a:pt x="175828" y="3586"/>
                      <a:pt x="175707" y="3888"/>
                      <a:pt x="175562" y="4178"/>
                    </a:cubicBezTo>
                    <a:cubicBezTo>
                      <a:pt x="175248" y="3176"/>
                      <a:pt x="174934" y="2161"/>
                      <a:pt x="174620" y="1147"/>
                    </a:cubicBezTo>
                    <a:lnTo>
                      <a:pt x="174620" y="1147"/>
                    </a:lnTo>
                    <a:cubicBezTo>
                      <a:pt x="174620" y="2427"/>
                      <a:pt x="174632" y="3719"/>
                      <a:pt x="174632" y="4999"/>
                    </a:cubicBezTo>
                    <a:cubicBezTo>
                      <a:pt x="174572" y="4793"/>
                      <a:pt x="174500" y="4576"/>
                      <a:pt x="174439" y="4371"/>
                    </a:cubicBezTo>
                    <a:cubicBezTo>
                      <a:pt x="174379" y="3924"/>
                      <a:pt x="174355" y="3477"/>
                      <a:pt x="174379" y="3031"/>
                    </a:cubicBezTo>
                    <a:lnTo>
                      <a:pt x="174379" y="3031"/>
                    </a:lnTo>
                    <a:cubicBezTo>
                      <a:pt x="174331" y="3260"/>
                      <a:pt x="174270" y="3477"/>
                      <a:pt x="174198" y="3695"/>
                    </a:cubicBezTo>
                    <a:cubicBezTo>
                      <a:pt x="173884" y="2862"/>
                      <a:pt x="173522" y="2041"/>
                      <a:pt x="173099" y="1256"/>
                    </a:cubicBezTo>
                    <a:lnTo>
                      <a:pt x="173099" y="1256"/>
                    </a:lnTo>
                    <a:cubicBezTo>
                      <a:pt x="173304" y="2644"/>
                      <a:pt x="173401" y="4057"/>
                      <a:pt x="173377" y="5457"/>
                    </a:cubicBezTo>
                    <a:cubicBezTo>
                      <a:pt x="173329" y="5542"/>
                      <a:pt x="173280" y="5614"/>
                      <a:pt x="173232" y="5699"/>
                    </a:cubicBezTo>
                    <a:cubicBezTo>
                      <a:pt x="173063" y="4769"/>
                      <a:pt x="173003" y="3827"/>
                      <a:pt x="173039" y="2886"/>
                    </a:cubicBezTo>
                    <a:lnTo>
                      <a:pt x="173039" y="2886"/>
                    </a:lnTo>
                    <a:cubicBezTo>
                      <a:pt x="172930" y="3514"/>
                      <a:pt x="172725" y="4117"/>
                      <a:pt x="172435" y="4673"/>
                    </a:cubicBezTo>
                    <a:cubicBezTo>
                      <a:pt x="172109" y="4081"/>
                      <a:pt x="171783" y="3502"/>
                      <a:pt x="171445" y="2922"/>
                    </a:cubicBezTo>
                    <a:cubicBezTo>
                      <a:pt x="171397" y="3139"/>
                      <a:pt x="171349" y="3369"/>
                      <a:pt x="171324" y="3598"/>
                    </a:cubicBezTo>
                    <a:cubicBezTo>
                      <a:pt x="171228" y="3127"/>
                      <a:pt x="171155" y="2656"/>
                      <a:pt x="171119" y="2186"/>
                    </a:cubicBezTo>
                    <a:cubicBezTo>
                      <a:pt x="170926" y="2958"/>
                      <a:pt x="170685" y="3731"/>
                      <a:pt x="170395" y="4479"/>
                    </a:cubicBezTo>
                    <a:lnTo>
                      <a:pt x="170033" y="3755"/>
                    </a:lnTo>
                    <a:cubicBezTo>
                      <a:pt x="170033" y="4359"/>
                      <a:pt x="169984" y="4938"/>
                      <a:pt x="169972" y="5481"/>
                    </a:cubicBezTo>
                    <a:lnTo>
                      <a:pt x="169936" y="5554"/>
                    </a:lnTo>
                    <a:cubicBezTo>
                      <a:pt x="169610" y="4274"/>
                      <a:pt x="169284" y="2994"/>
                      <a:pt x="168946" y="1715"/>
                    </a:cubicBezTo>
                    <a:cubicBezTo>
                      <a:pt x="168825" y="3127"/>
                      <a:pt x="168499" y="4504"/>
                      <a:pt x="168004" y="5832"/>
                    </a:cubicBezTo>
                    <a:cubicBezTo>
                      <a:pt x="167618" y="4793"/>
                      <a:pt x="167232" y="3755"/>
                      <a:pt x="166845" y="2717"/>
                    </a:cubicBezTo>
                    <a:lnTo>
                      <a:pt x="166845" y="2717"/>
                    </a:lnTo>
                    <a:cubicBezTo>
                      <a:pt x="166894" y="3779"/>
                      <a:pt x="166701" y="4854"/>
                      <a:pt x="166290" y="5844"/>
                    </a:cubicBezTo>
                    <a:lnTo>
                      <a:pt x="164793" y="2693"/>
                    </a:lnTo>
                    <a:cubicBezTo>
                      <a:pt x="164721" y="3731"/>
                      <a:pt x="164648" y="4781"/>
                      <a:pt x="164576" y="5819"/>
                    </a:cubicBezTo>
                    <a:lnTo>
                      <a:pt x="162946" y="3043"/>
                    </a:lnTo>
                    <a:lnTo>
                      <a:pt x="162861" y="6121"/>
                    </a:lnTo>
                    <a:lnTo>
                      <a:pt x="162451" y="5566"/>
                    </a:lnTo>
                    <a:cubicBezTo>
                      <a:pt x="162439" y="5264"/>
                      <a:pt x="162391" y="4962"/>
                      <a:pt x="162306" y="4685"/>
                    </a:cubicBezTo>
                    <a:cubicBezTo>
                      <a:pt x="162210" y="4781"/>
                      <a:pt x="162137" y="4902"/>
                      <a:pt x="162041" y="4999"/>
                    </a:cubicBezTo>
                    <a:lnTo>
                      <a:pt x="161690" y="4528"/>
                    </a:lnTo>
                    <a:cubicBezTo>
                      <a:pt x="161654" y="4033"/>
                      <a:pt x="161606" y="3538"/>
                      <a:pt x="161570" y="3055"/>
                    </a:cubicBezTo>
                    <a:lnTo>
                      <a:pt x="160990" y="4009"/>
                    </a:lnTo>
                    <a:cubicBezTo>
                      <a:pt x="161002" y="3924"/>
                      <a:pt x="161014" y="3852"/>
                      <a:pt x="161038" y="3767"/>
                    </a:cubicBezTo>
                    <a:lnTo>
                      <a:pt x="161038" y="3767"/>
                    </a:lnTo>
                    <a:cubicBezTo>
                      <a:pt x="160725" y="4178"/>
                      <a:pt x="160447" y="4612"/>
                      <a:pt x="160205" y="5071"/>
                    </a:cubicBezTo>
                    <a:cubicBezTo>
                      <a:pt x="160121" y="4298"/>
                      <a:pt x="160036" y="3526"/>
                      <a:pt x="159940" y="2741"/>
                    </a:cubicBezTo>
                    <a:cubicBezTo>
                      <a:pt x="159493" y="3489"/>
                      <a:pt x="159010" y="4202"/>
                      <a:pt x="158503" y="4914"/>
                    </a:cubicBezTo>
                    <a:cubicBezTo>
                      <a:pt x="158431" y="4564"/>
                      <a:pt x="158358" y="4226"/>
                      <a:pt x="158286" y="3876"/>
                    </a:cubicBezTo>
                    <a:cubicBezTo>
                      <a:pt x="158286" y="4238"/>
                      <a:pt x="158262" y="4588"/>
                      <a:pt x="158213" y="4950"/>
                    </a:cubicBezTo>
                    <a:cubicBezTo>
                      <a:pt x="157960" y="4274"/>
                      <a:pt x="157803" y="3586"/>
                      <a:pt x="157731" y="2874"/>
                    </a:cubicBezTo>
                    <a:cubicBezTo>
                      <a:pt x="157405" y="3755"/>
                      <a:pt x="156958" y="4588"/>
                      <a:pt x="156390" y="5349"/>
                    </a:cubicBezTo>
                    <a:lnTo>
                      <a:pt x="155642" y="3067"/>
                    </a:lnTo>
                    <a:lnTo>
                      <a:pt x="155642" y="3067"/>
                    </a:lnTo>
                    <a:cubicBezTo>
                      <a:pt x="155666" y="3888"/>
                      <a:pt x="155388" y="4685"/>
                      <a:pt x="154857" y="5312"/>
                    </a:cubicBezTo>
                    <a:cubicBezTo>
                      <a:pt x="154423" y="4528"/>
                      <a:pt x="153988" y="3755"/>
                      <a:pt x="153565" y="2982"/>
                    </a:cubicBezTo>
                    <a:lnTo>
                      <a:pt x="152769" y="5614"/>
                    </a:lnTo>
                    <a:lnTo>
                      <a:pt x="151646" y="3477"/>
                    </a:lnTo>
                    <a:cubicBezTo>
                      <a:pt x="151465" y="4238"/>
                      <a:pt x="151284" y="4986"/>
                      <a:pt x="151103" y="5747"/>
                    </a:cubicBezTo>
                    <a:lnTo>
                      <a:pt x="150064" y="3031"/>
                    </a:lnTo>
                    <a:cubicBezTo>
                      <a:pt x="150052" y="4069"/>
                      <a:pt x="149775" y="5095"/>
                      <a:pt x="149280" y="6013"/>
                    </a:cubicBezTo>
                    <a:lnTo>
                      <a:pt x="148531" y="3369"/>
                    </a:lnTo>
                    <a:cubicBezTo>
                      <a:pt x="148495" y="4105"/>
                      <a:pt x="148290" y="4830"/>
                      <a:pt x="147952" y="5481"/>
                    </a:cubicBezTo>
                    <a:lnTo>
                      <a:pt x="146889" y="2681"/>
                    </a:lnTo>
                    <a:cubicBezTo>
                      <a:pt x="146793" y="3634"/>
                      <a:pt x="146563" y="4564"/>
                      <a:pt x="146213" y="5457"/>
                    </a:cubicBezTo>
                    <a:cubicBezTo>
                      <a:pt x="145585" y="4745"/>
                      <a:pt x="145151" y="3888"/>
                      <a:pt x="144921" y="2970"/>
                    </a:cubicBezTo>
                    <a:cubicBezTo>
                      <a:pt x="144704" y="3803"/>
                      <a:pt x="144487" y="4636"/>
                      <a:pt x="144269" y="5469"/>
                    </a:cubicBezTo>
                    <a:cubicBezTo>
                      <a:pt x="143738" y="4854"/>
                      <a:pt x="143340" y="4129"/>
                      <a:pt x="143135" y="3357"/>
                    </a:cubicBezTo>
                    <a:lnTo>
                      <a:pt x="143110" y="5904"/>
                    </a:lnTo>
                    <a:lnTo>
                      <a:pt x="141577" y="3610"/>
                    </a:lnTo>
                    <a:lnTo>
                      <a:pt x="141239" y="5614"/>
                    </a:lnTo>
                    <a:cubicBezTo>
                      <a:pt x="141106" y="5494"/>
                      <a:pt x="140974" y="5361"/>
                      <a:pt x="140853" y="5216"/>
                    </a:cubicBezTo>
                    <a:cubicBezTo>
                      <a:pt x="140937" y="4431"/>
                      <a:pt x="141082" y="3646"/>
                      <a:pt x="141287" y="2874"/>
                    </a:cubicBezTo>
                    <a:lnTo>
                      <a:pt x="141287" y="2874"/>
                    </a:lnTo>
                    <a:cubicBezTo>
                      <a:pt x="140961" y="3357"/>
                      <a:pt x="140611" y="3827"/>
                      <a:pt x="140213" y="4262"/>
                    </a:cubicBezTo>
                    <a:cubicBezTo>
                      <a:pt x="140104" y="4033"/>
                      <a:pt x="140020" y="3803"/>
                      <a:pt x="139947" y="3562"/>
                    </a:cubicBezTo>
                    <a:lnTo>
                      <a:pt x="139947" y="3562"/>
                    </a:lnTo>
                    <a:cubicBezTo>
                      <a:pt x="140008" y="3840"/>
                      <a:pt x="140056" y="4105"/>
                      <a:pt x="140104" y="4383"/>
                    </a:cubicBezTo>
                    <a:cubicBezTo>
                      <a:pt x="139778" y="4721"/>
                      <a:pt x="139440" y="5047"/>
                      <a:pt x="139090" y="5349"/>
                    </a:cubicBezTo>
                    <a:lnTo>
                      <a:pt x="139235" y="2886"/>
                    </a:lnTo>
                    <a:lnTo>
                      <a:pt x="139235" y="2886"/>
                    </a:lnTo>
                    <a:cubicBezTo>
                      <a:pt x="138849" y="3743"/>
                      <a:pt x="138305" y="4504"/>
                      <a:pt x="137629" y="5143"/>
                    </a:cubicBezTo>
                    <a:cubicBezTo>
                      <a:pt x="137581" y="4274"/>
                      <a:pt x="137545" y="3405"/>
                      <a:pt x="137509" y="2536"/>
                    </a:cubicBezTo>
                    <a:lnTo>
                      <a:pt x="135746" y="5143"/>
                    </a:lnTo>
                    <a:cubicBezTo>
                      <a:pt x="135456" y="4419"/>
                      <a:pt x="135311" y="3646"/>
                      <a:pt x="135324" y="2874"/>
                    </a:cubicBezTo>
                    <a:lnTo>
                      <a:pt x="135324" y="2874"/>
                    </a:lnTo>
                    <a:cubicBezTo>
                      <a:pt x="135010" y="3695"/>
                      <a:pt x="134563" y="4443"/>
                      <a:pt x="134008" y="5119"/>
                    </a:cubicBezTo>
                    <a:cubicBezTo>
                      <a:pt x="133899" y="4479"/>
                      <a:pt x="133802" y="3840"/>
                      <a:pt x="133706" y="3212"/>
                    </a:cubicBezTo>
                    <a:lnTo>
                      <a:pt x="132607" y="5469"/>
                    </a:lnTo>
                    <a:cubicBezTo>
                      <a:pt x="132257" y="4624"/>
                      <a:pt x="132016" y="3719"/>
                      <a:pt x="131919" y="2801"/>
                    </a:cubicBezTo>
                    <a:cubicBezTo>
                      <a:pt x="131400" y="3803"/>
                      <a:pt x="130881" y="4817"/>
                      <a:pt x="130362" y="5819"/>
                    </a:cubicBezTo>
                    <a:lnTo>
                      <a:pt x="129529" y="3139"/>
                    </a:lnTo>
                    <a:lnTo>
                      <a:pt x="128406" y="5675"/>
                    </a:lnTo>
                    <a:lnTo>
                      <a:pt x="127826" y="3477"/>
                    </a:lnTo>
                    <a:cubicBezTo>
                      <a:pt x="127525" y="4105"/>
                      <a:pt x="127102" y="4660"/>
                      <a:pt x="126595" y="5131"/>
                    </a:cubicBezTo>
                    <a:lnTo>
                      <a:pt x="126510" y="3477"/>
                    </a:lnTo>
                    <a:cubicBezTo>
                      <a:pt x="126160" y="4202"/>
                      <a:pt x="125702" y="4878"/>
                      <a:pt x="125158" y="5481"/>
                    </a:cubicBezTo>
                    <a:cubicBezTo>
                      <a:pt x="124844" y="4805"/>
                      <a:pt x="124736" y="4045"/>
                      <a:pt x="124844" y="3308"/>
                    </a:cubicBezTo>
                    <a:lnTo>
                      <a:pt x="124844" y="3308"/>
                    </a:lnTo>
                    <a:cubicBezTo>
                      <a:pt x="124410" y="3912"/>
                      <a:pt x="123975" y="4516"/>
                      <a:pt x="123541" y="5107"/>
                    </a:cubicBezTo>
                    <a:lnTo>
                      <a:pt x="122864" y="3200"/>
                    </a:lnTo>
                    <a:lnTo>
                      <a:pt x="121633" y="5409"/>
                    </a:lnTo>
                    <a:lnTo>
                      <a:pt x="120957" y="3538"/>
                    </a:lnTo>
                    <a:lnTo>
                      <a:pt x="119991" y="5131"/>
                    </a:lnTo>
                    <a:cubicBezTo>
                      <a:pt x="119762" y="4636"/>
                      <a:pt x="119532" y="4153"/>
                      <a:pt x="119291" y="3658"/>
                    </a:cubicBezTo>
                    <a:cubicBezTo>
                      <a:pt x="119086" y="4383"/>
                      <a:pt x="118868" y="5095"/>
                      <a:pt x="118663" y="5807"/>
                    </a:cubicBezTo>
                    <a:cubicBezTo>
                      <a:pt x="118301" y="4986"/>
                      <a:pt x="117939" y="4153"/>
                      <a:pt x="117577" y="3332"/>
                    </a:cubicBezTo>
                    <a:lnTo>
                      <a:pt x="116816" y="5819"/>
                    </a:lnTo>
                    <a:lnTo>
                      <a:pt x="115524" y="3272"/>
                    </a:lnTo>
                    <a:cubicBezTo>
                      <a:pt x="115319" y="4045"/>
                      <a:pt x="115005" y="4793"/>
                      <a:pt x="114583" y="5481"/>
                    </a:cubicBezTo>
                    <a:lnTo>
                      <a:pt x="113641" y="3369"/>
                    </a:lnTo>
                    <a:cubicBezTo>
                      <a:pt x="113436" y="4141"/>
                      <a:pt x="113110" y="4890"/>
                      <a:pt x="112675" y="5578"/>
                    </a:cubicBezTo>
                    <a:cubicBezTo>
                      <a:pt x="112144" y="5047"/>
                      <a:pt x="111733" y="4395"/>
                      <a:pt x="111468" y="3683"/>
                    </a:cubicBezTo>
                    <a:lnTo>
                      <a:pt x="110562" y="6097"/>
                    </a:lnTo>
                    <a:cubicBezTo>
                      <a:pt x="110019" y="5228"/>
                      <a:pt x="109488" y="4359"/>
                      <a:pt x="108957" y="3502"/>
                    </a:cubicBezTo>
                    <a:cubicBezTo>
                      <a:pt x="108776" y="4057"/>
                      <a:pt x="108594" y="4600"/>
                      <a:pt x="108425" y="5155"/>
                    </a:cubicBezTo>
                    <a:lnTo>
                      <a:pt x="107918" y="4588"/>
                    </a:lnTo>
                    <a:cubicBezTo>
                      <a:pt x="108003" y="4250"/>
                      <a:pt x="108148" y="3936"/>
                      <a:pt x="108341" y="3658"/>
                    </a:cubicBezTo>
                    <a:lnTo>
                      <a:pt x="108341" y="3658"/>
                    </a:lnTo>
                    <a:lnTo>
                      <a:pt x="107641" y="4262"/>
                    </a:lnTo>
                    <a:lnTo>
                      <a:pt x="107292" y="3866"/>
                    </a:lnTo>
                    <a:lnTo>
                      <a:pt x="107472" y="2994"/>
                    </a:lnTo>
                    <a:lnTo>
                      <a:pt x="107472" y="2994"/>
                    </a:lnTo>
                    <a:cubicBezTo>
                      <a:pt x="106965" y="3610"/>
                      <a:pt x="106373" y="4166"/>
                      <a:pt x="105721" y="4624"/>
                    </a:cubicBezTo>
                    <a:lnTo>
                      <a:pt x="105612" y="4528"/>
                    </a:lnTo>
                    <a:cubicBezTo>
                      <a:pt x="105625" y="4153"/>
                      <a:pt x="105733" y="3791"/>
                      <a:pt x="105914" y="3465"/>
                    </a:cubicBezTo>
                    <a:lnTo>
                      <a:pt x="105914" y="3465"/>
                    </a:lnTo>
                    <a:cubicBezTo>
                      <a:pt x="105697" y="3695"/>
                      <a:pt x="105468" y="3924"/>
                      <a:pt x="105226" y="4141"/>
                    </a:cubicBezTo>
                    <a:cubicBezTo>
                      <a:pt x="105033" y="3948"/>
                      <a:pt x="104852" y="3743"/>
                      <a:pt x="104683" y="3538"/>
                    </a:cubicBezTo>
                    <a:lnTo>
                      <a:pt x="104683" y="3538"/>
                    </a:lnTo>
                    <a:cubicBezTo>
                      <a:pt x="104852" y="3743"/>
                      <a:pt x="104997" y="3972"/>
                      <a:pt x="105130" y="4226"/>
                    </a:cubicBezTo>
                    <a:cubicBezTo>
                      <a:pt x="104586" y="4673"/>
                      <a:pt x="104007" y="5071"/>
                      <a:pt x="103391" y="5385"/>
                    </a:cubicBezTo>
                    <a:cubicBezTo>
                      <a:pt x="103572" y="4516"/>
                      <a:pt x="103753" y="3634"/>
                      <a:pt x="103934" y="2753"/>
                    </a:cubicBezTo>
                    <a:lnTo>
                      <a:pt x="103934" y="2753"/>
                    </a:lnTo>
                    <a:cubicBezTo>
                      <a:pt x="103584" y="3683"/>
                      <a:pt x="102981" y="4479"/>
                      <a:pt x="102184" y="5071"/>
                    </a:cubicBezTo>
                    <a:cubicBezTo>
                      <a:pt x="102289" y="4207"/>
                      <a:pt x="102394" y="3342"/>
                      <a:pt x="102499" y="2467"/>
                    </a:cubicBezTo>
                    <a:lnTo>
                      <a:pt x="102499" y="2467"/>
                    </a:lnTo>
                    <a:cubicBezTo>
                      <a:pt x="102361" y="3478"/>
                      <a:pt x="101661" y="4320"/>
                      <a:pt x="100699" y="4648"/>
                    </a:cubicBezTo>
                    <a:cubicBezTo>
                      <a:pt x="100699" y="3779"/>
                      <a:pt x="100687" y="2910"/>
                      <a:pt x="100687" y="2041"/>
                    </a:cubicBezTo>
                    <a:cubicBezTo>
                      <a:pt x="100252" y="2958"/>
                      <a:pt x="99697" y="3827"/>
                      <a:pt x="99033" y="4600"/>
                    </a:cubicBezTo>
                    <a:lnTo>
                      <a:pt x="98924" y="2161"/>
                    </a:lnTo>
                    <a:cubicBezTo>
                      <a:pt x="98200" y="3103"/>
                      <a:pt x="97632" y="4141"/>
                      <a:pt x="97234" y="5252"/>
                    </a:cubicBezTo>
                    <a:cubicBezTo>
                      <a:pt x="96848" y="4648"/>
                      <a:pt x="96667" y="3936"/>
                      <a:pt x="96727" y="3224"/>
                    </a:cubicBezTo>
                    <a:lnTo>
                      <a:pt x="96727" y="3224"/>
                    </a:lnTo>
                    <a:cubicBezTo>
                      <a:pt x="96232" y="4093"/>
                      <a:pt x="95556" y="4842"/>
                      <a:pt x="94759" y="5445"/>
                    </a:cubicBezTo>
                    <a:cubicBezTo>
                      <a:pt x="94397" y="4660"/>
                      <a:pt x="94276" y="3803"/>
                      <a:pt x="94385" y="2946"/>
                    </a:cubicBezTo>
                    <a:lnTo>
                      <a:pt x="94385" y="2946"/>
                    </a:lnTo>
                    <a:cubicBezTo>
                      <a:pt x="94107" y="3767"/>
                      <a:pt x="93673" y="4528"/>
                      <a:pt x="93093" y="5168"/>
                    </a:cubicBezTo>
                    <a:cubicBezTo>
                      <a:pt x="92876" y="4359"/>
                      <a:pt x="92791" y="3514"/>
                      <a:pt x="92852" y="2681"/>
                    </a:cubicBezTo>
                    <a:lnTo>
                      <a:pt x="92852" y="2681"/>
                    </a:lnTo>
                    <a:cubicBezTo>
                      <a:pt x="92610" y="3634"/>
                      <a:pt x="92200" y="4528"/>
                      <a:pt x="91644" y="5324"/>
                    </a:cubicBezTo>
                    <a:cubicBezTo>
                      <a:pt x="91499" y="4395"/>
                      <a:pt x="91451" y="3453"/>
                      <a:pt x="91499" y="2524"/>
                    </a:cubicBezTo>
                    <a:lnTo>
                      <a:pt x="91499" y="2524"/>
                    </a:lnTo>
                    <a:cubicBezTo>
                      <a:pt x="91318" y="3502"/>
                      <a:pt x="90884" y="4419"/>
                      <a:pt x="90268" y="5192"/>
                    </a:cubicBezTo>
                    <a:cubicBezTo>
                      <a:pt x="89918" y="4081"/>
                      <a:pt x="89688" y="2934"/>
                      <a:pt x="89592" y="1775"/>
                    </a:cubicBezTo>
                    <a:cubicBezTo>
                      <a:pt x="89302" y="2934"/>
                      <a:pt x="88880" y="4057"/>
                      <a:pt x="88348" y="5119"/>
                    </a:cubicBezTo>
                    <a:lnTo>
                      <a:pt x="87443" y="1268"/>
                    </a:lnTo>
                    <a:cubicBezTo>
                      <a:pt x="87286" y="2681"/>
                      <a:pt x="86948" y="4057"/>
                      <a:pt x="86417" y="5373"/>
                    </a:cubicBezTo>
                    <a:lnTo>
                      <a:pt x="85318" y="2222"/>
                    </a:lnTo>
                    <a:lnTo>
                      <a:pt x="85318" y="2222"/>
                    </a:lnTo>
                    <a:cubicBezTo>
                      <a:pt x="85354" y="3296"/>
                      <a:pt x="85137" y="4359"/>
                      <a:pt x="84702" y="5349"/>
                    </a:cubicBezTo>
                    <a:cubicBezTo>
                      <a:pt x="84232" y="4286"/>
                      <a:pt x="83761" y="3236"/>
                      <a:pt x="83290" y="2173"/>
                    </a:cubicBezTo>
                    <a:lnTo>
                      <a:pt x="83000" y="5300"/>
                    </a:lnTo>
                    <a:lnTo>
                      <a:pt x="81419" y="2499"/>
                    </a:lnTo>
                    <a:cubicBezTo>
                      <a:pt x="81382" y="3248"/>
                      <a:pt x="81346" y="4009"/>
                      <a:pt x="81322" y="4757"/>
                    </a:cubicBezTo>
                    <a:cubicBezTo>
                      <a:pt x="81189" y="4866"/>
                      <a:pt x="81069" y="4974"/>
                      <a:pt x="80936" y="5083"/>
                    </a:cubicBezTo>
                    <a:lnTo>
                      <a:pt x="80670" y="4685"/>
                    </a:lnTo>
                    <a:cubicBezTo>
                      <a:pt x="80815" y="4178"/>
                      <a:pt x="80960" y="3658"/>
                      <a:pt x="81105" y="3151"/>
                    </a:cubicBezTo>
                    <a:lnTo>
                      <a:pt x="81105" y="3151"/>
                    </a:lnTo>
                    <a:cubicBezTo>
                      <a:pt x="80851" y="3502"/>
                      <a:pt x="80586" y="3840"/>
                      <a:pt x="80284" y="4153"/>
                    </a:cubicBezTo>
                    <a:lnTo>
                      <a:pt x="79695" y="3329"/>
                    </a:lnTo>
                    <a:lnTo>
                      <a:pt x="79695" y="3329"/>
                    </a:lnTo>
                    <a:cubicBezTo>
                      <a:pt x="79814" y="3701"/>
                      <a:pt x="79910" y="4084"/>
                      <a:pt x="79970" y="4479"/>
                    </a:cubicBezTo>
                    <a:cubicBezTo>
                      <a:pt x="79716" y="4733"/>
                      <a:pt x="79439" y="4962"/>
                      <a:pt x="79149" y="5192"/>
                    </a:cubicBezTo>
                    <a:lnTo>
                      <a:pt x="79691" y="3324"/>
                    </a:lnTo>
                    <a:lnTo>
                      <a:pt x="79680" y="3308"/>
                    </a:lnTo>
                    <a:lnTo>
                      <a:pt x="79873" y="2656"/>
                    </a:lnTo>
                    <a:lnTo>
                      <a:pt x="79873" y="2656"/>
                    </a:lnTo>
                    <a:lnTo>
                      <a:pt x="77809" y="4697"/>
                    </a:lnTo>
                    <a:cubicBezTo>
                      <a:pt x="77688" y="4552"/>
                      <a:pt x="77567" y="4395"/>
                      <a:pt x="77459" y="4250"/>
                    </a:cubicBezTo>
                    <a:lnTo>
                      <a:pt x="77459" y="4250"/>
                    </a:lnTo>
                    <a:cubicBezTo>
                      <a:pt x="77580" y="4419"/>
                      <a:pt x="77688" y="4576"/>
                      <a:pt x="77785" y="4733"/>
                    </a:cubicBezTo>
                    <a:lnTo>
                      <a:pt x="77302" y="5204"/>
                    </a:lnTo>
                    <a:lnTo>
                      <a:pt x="77676" y="2644"/>
                    </a:lnTo>
                    <a:lnTo>
                      <a:pt x="75600" y="5023"/>
                    </a:lnTo>
                    <a:lnTo>
                      <a:pt x="75600" y="5023"/>
                    </a:lnTo>
                    <a:lnTo>
                      <a:pt x="76022" y="2246"/>
                    </a:lnTo>
                    <a:lnTo>
                      <a:pt x="74392" y="4467"/>
                    </a:lnTo>
                    <a:cubicBezTo>
                      <a:pt x="74477" y="3489"/>
                      <a:pt x="74573" y="2512"/>
                      <a:pt x="74670" y="1534"/>
                    </a:cubicBezTo>
                    <a:lnTo>
                      <a:pt x="74670" y="1534"/>
                    </a:lnTo>
                    <a:lnTo>
                      <a:pt x="72509" y="4817"/>
                    </a:lnTo>
                    <a:cubicBezTo>
                      <a:pt x="72473" y="3598"/>
                      <a:pt x="72437" y="2367"/>
                      <a:pt x="72388" y="1147"/>
                    </a:cubicBezTo>
                    <a:cubicBezTo>
                      <a:pt x="71833" y="2584"/>
                      <a:pt x="71278" y="4021"/>
                      <a:pt x="70710" y="5469"/>
                    </a:cubicBezTo>
                    <a:cubicBezTo>
                      <a:pt x="70734" y="4552"/>
                      <a:pt x="70758" y="3634"/>
                      <a:pt x="70783" y="2717"/>
                    </a:cubicBezTo>
                    <a:lnTo>
                      <a:pt x="70783" y="2717"/>
                    </a:lnTo>
                    <a:lnTo>
                      <a:pt x="69817" y="4455"/>
                    </a:lnTo>
                    <a:cubicBezTo>
                      <a:pt x="69720" y="4057"/>
                      <a:pt x="69636" y="3658"/>
                      <a:pt x="69539" y="3320"/>
                    </a:cubicBezTo>
                    <a:cubicBezTo>
                      <a:pt x="69467" y="3489"/>
                      <a:pt x="69370" y="3707"/>
                      <a:pt x="69286" y="3924"/>
                    </a:cubicBezTo>
                    <a:lnTo>
                      <a:pt x="69249" y="2705"/>
                    </a:lnTo>
                    <a:cubicBezTo>
                      <a:pt x="68887" y="3260"/>
                      <a:pt x="68646" y="3731"/>
                      <a:pt x="68380" y="4226"/>
                    </a:cubicBezTo>
                    <a:cubicBezTo>
                      <a:pt x="68247" y="3803"/>
                      <a:pt x="68102" y="3381"/>
                      <a:pt x="68018" y="3139"/>
                    </a:cubicBezTo>
                    <a:lnTo>
                      <a:pt x="67716" y="4504"/>
                    </a:lnTo>
                    <a:cubicBezTo>
                      <a:pt x="67607" y="4033"/>
                      <a:pt x="67463" y="3562"/>
                      <a:pt x="67402" y="3079"/>
                    </a:cubicBezTo>
                    <a:cubicBezTo>
                      <a:pt x="67221" y="3357"/>
                      <a:pt x="67028" y="3646"/>
                      <a:pt x="66823" y="3960"/>
                    </a:cubicBezTo>
                    <a:cubicBezTo>
                      <a:pt x="66569" y="3586"/>
                      <a:pt x="66364" y="3200"/>
                      <a:pt x="66207" y="2777"/>
                    </a:cubicBezTo>
                    <a:cubicBezTo>
                      <a:pt x="66074" y="3320"/>
                      <a:pt x="65953" y="3864"/>
                      <a:pt x="65833" y="4407"/>
                    </a:cubicBezTo>
                    <a:cubicBezTo>
                      <a:pt x="65929" y="3634"/>
                      <a:pt x="66050" y="2765"/>
                      <a:pt x="66038" y="2403"/>
                    </a:cubicBezTo>
                    <a:lnTo>
                      <a:pt x="66038" y="2403"/>
                    </a:lnTo>
                    <a:cubicBezTo>
                      <a:pt x="65821" y="2801"/>
                      <a:pt x="65495" y="3393"/>
                      <a:pt x="65157" y="3984"/>
                    </a:cubicBezTo>
                    <a:cubicBezTo>
                      <a:pt x="64988" y="3574"/>
                      <a:pt x="64831" y="3151"/>
                      <a:pt x="64674" y="2729"/>
                    </a:cubicBezTo>
                    <a:cubicBezTo>
                      <a:pt x="64529" y="3489"/>
                      <a:pt x="64299" y="4226"/>
                      <a:pt x="63986" y="4926"/>
                    </a:cubicBezTo>
                    <a:cubicBezTo>
                      <a:pt x="63913" y="4733"/>
                      <a:pt x="63853" y="4540"/>
                      <a:pt x="63792" y="4347"/>
                    </a:cubicBezTo>
                    <a:cubicBezTo>
                      <a:pt x="63780" y="4141"/>
                      <a:pt x="63792" y="3936"/>
                      <a:pt x="63805" y="3731"/>
                    </a:cubicBezTo>
                    <a:lnTo>
                      <a:pt x="63805" y="3731"/>
                    </a:lnTo>
                    <a:lnTo>
                      <a:pt x="63648" y="3948"/>
                    </a:lnTo>
                    <a:cubicBezTo>
                      <a:pt x="63527" y="3574"/>
                      <a:pt x="63406" y="3188"/>
                      <a:pt x="63273" y="2813"/>
                    </a:cubicBezTo>
                    <a:cubicBezTo>
                      <a:pt x="63153" y="3441"/>
                      <a:pt x="62971" y="4069"/>
                      <a:pt x="62718" y="4660"/>
                    </a:cubicBezTo>
                    <a:lnTo>
                      <a:pt x="62573" y="1582"/>
                    </a:lnTo>
                    <a:cubicBezTo>
                      <a:pt x="62440" y="2379"/>
                      <a:pt x="62223" y="3163"/>
                      <a:pt x="61933" y="3924"/>
                    </a:cubicBezTo>
                    <a:cubicBezTo>
                      <a:pt x="61825" y="3658"/>
                      <a:pt x="61728" y="3405"/>
                      <a:pt x="61656" y="3139"/>
                    </a:cubicBezTo>
                    <a:lnTo>
                      <a:pt x="60992" y="5554"/>
                    </a:lnTo>
                    <a:lnTo>
                      <a:pt x="60919" y="5385"/>
                    </a:lnTo>
                    <a:cubicBezTo>
                      <a:pt x="60810" y="3984"/>
                      <a:pt x="60714" y="2584"/>
                      <a:pt x="60617" y="1184"/>
                    </a:cubicBezTo>
                    <a:cubicBezTo>
                      <a:pt x="60497" y="1980"/>
                      <a:pt x="60315" y="2777"/>
                      <a:pt x="60074" y="3538"/>
                    </a:cubicBezTo>
                    <a:lnTo>
                      <a:pt x="59796" y="2946"/>
                    </a:lnTo>
                    <a:cubicBezTo>
                      <a:pt x="59664" y="3502"/>
                      <a:pt x="59543" y="4057"/>
                      <a:pt x="59410" y="4612"/>
                    </a:cubicBezTo>
                    <a:lnTo>
                      <a:pt x="58903" y="3815"/>
                    </a:lnTo>
                    <a:lnTo>
                      <a:pt x="58577" y="1558"/>
                    </a:lnTo>
                    <a:lnTo>
                      <a:pt x="57901" y="4612"/>
                    </a:lnTo>
                    <a:cubicBezTo>
                      <a:pt x="57575" y="4286"/>
                      <a:pt x="57273" y="3924"/>
                      <a:pt x="57008" y="3550"/>
                    </a:cubicBezTo>
                    <a:lnTo>
                      <a:pt x="56223" y="1039"/>
                    </a:lnTo>
                    <a:cubicBezTo>
                      <a:pt x="55993" y="2258"/>
                      <a:pt x="55933" y="3489"/>
                      <a:pt x="56066" y="4721"/>
                    </a:cubicBezTo>
                    <a:cubicBezTo>
                      <a:pt x="55535" y="3417"/>
                      <a:pt x="54714" y="2258"/>
                      <a:pt x="53663" y="1328"/>
                    </a:cubicBezTo>
                    <a:lnTo>
                      <a:pt x="53663" y="1328"/>
                    </a:lnTo>
                    <a:cubicBezTo>
                      <a:pt x="53965" y="2306"/>
                      <a:pt x="54219" y="3284"/>
                      <a:pt x="54448" y="4274"/>
                    </a:cubicBezTo>
                    <a:cubicBezTo>
                      <a:pt x="54291" y="4516"/>
                      <a:pt x="54122" y="4769"/>
                      <a:pt x="53953" y="5023"/>
                    </a:cubicBezTo>
                    <a:cubicBezTo>
                      <a:pt x="53905" y="4310"/>
                      <a:pt x="53869" y="3598"/>
                      <a:pt x="53832" y="2886"/>
                    </a:cubicBezTo>
                    <a:cubicBezTo>
                      <a:pt x="53712" y="3598"/>
                      <a:pt x="53519" y="4298"/>
                      <a:pt x="53253" y="4974"/>
                    </a:cubicBezTo>
                    <a:cubicBezTo>
                      <a:pt x="53217" y="4938"/>
                      <a:pt x="53193" y="4902"/>
                      <a:pt x="53156" y="4866"/>
                    </a:cubicBezTo>
                    <a:cubicBezTo>
                      <a:pt x="53156" y="4310"/>
                      <a:pt x="53120" y="3755"/>
                      <a:pt x="53265" y="3188"/>
                    </a:cubicBezTo>
                    <a:lnTo>
                      <a:pt x="53265" y="3188"/>
                    </a:lnTo>
                    <a:cubicBezTo>
                      <a:pt x="53036" y="3441"/>
                      <a:pt x="52806" y="3707"/>
                      <a:pt x="52577" y="3972"/>
                    </a:cubicBezTo>
                    <a:cubicBezTo>
                      <a:pt x="52420" y="3658"/>
                      <a:pt x="52287" y="3345"/>
                      <a:pt x="52191" y="3007"/>
                    </a:cubicBezTo>
                    <a:lnTo>
                      <a:pt x="52191" y="3007"/>
                    </a:lnTo>
                    <a:cubicBezTo>
                      <a:pt x="52275" y="3369"/>
                      <a:pt x="52396" y="3707"/>
                      <a:pt x="52541" y="4045"/>
                    </a:cubicBezTo>
                    <a:cubicBezTo>
                      <a:pt x="52360" y="4250"/>
                      <a:pt x="52178" y="4455"/>
                      <a:pt x="52009" y="4648"/>
                    </a:cubicBezTo>
                    <a:cubicBezTo>
                      <a:pt x="51949" y="3948"/>
                      <a:pt x="51901" y="3236"/>
                      <a:pt x="51840" y="2524"/>
                    </a:cubicBezTo>
                    <a:cubicBezTo>
                      <a:pt x="51647" y="3731"/>
                      <a:pt x="51297" y="4914"/>
                      <a:pt x="50802" y="6049"/>
                    </a:cubicBezTo>
                    <a:lnTo>
                      <a:pt x="50645" y="6218"/>
                    </a:lnTo>
                    <a:cubicBezTo>
                      <a:pt x="50694" y="5168"/>
                      <a:pt x="50428" y="4359"/>
                      <a:pt x="50778" y="3345"/>
                    </a:cubicBezTo>
                    <a:lnTo>
                      <a:pt x="50778" y="3345"/>
                    </a:lnTo>
                    <a:cubicBezTo>
                      <a:pt x="50464" y="3550"/>
                      <a:pt x="50186" y="3791"/>
                      <a:pt x="49933" y="4057"/>
                    </a:cubicBezTo>
                    <a:cubicBezTo>
                      <a:pt x="49873" y="3671"/>
                      <a:pt x="49812" y="3272"/>
                      <a:pt x="49752" y="2874"/>
                    </a:cubicBezTo>
                    <a:lnTo>
                      <a:pt x="49281" y="4842"/>
                    </a:lnTo>
                    <a:cubicBezTo>
                      <a:pt x="49015" y="5204"/>
                      <a:pt x="48762" y="5578"/>
                      <a:pt x="48508" y="5928"/>
                    </a:cubicBezTo>
                    <a:lnTo>
                      <a:pt x="48460" y="5783"/>
                    </a:lnTo>
                    <a:cubicBezTo>
                      <a:pt x="48653" y="4938"/>
                      <a:pt x="48834" y="4093"/>
                      <a:pt x="49015" y="3248"/>
                    </a:cubicBezTo>
                    <a:lnTo>
                      <a:pt x="49015" y="3248"/>
                    </a:lnTo>
                    <a:cubicBezTo>
                      <a:pt x="48641" y="3779"/>
                      <a:pt x="48363" y="4178"/>
                      <a:pt x="48050" y="4540"/>
                    </a:cubicBezTo>
                    <a:cubicBezTo>
                      <a:pt x="47820" y="3815"/>
                      <a:pt x="47579" y="3091"/>
                      <a:pt x="47337" y="2379"/>
                    </a:cubicBezTo>
                    <a:cubicBezTo>
                      <a:pt x="47132" y="3381"/>
                      <a:pt x="47060" y="4407"/>
                      <a:pt x="47120" y="5421"/>
                    </a:cubicBezTo>
                    <a:lnTo>
                      <a:pt x="47011" y="5518"/>
                    </a:lnTo>
                    <a:cubicBezTo>
                      <a:pt x="46927" y="5312"/>
                      <a:pt x="46854" y="5107"/>
                      <a:pt x="46782" y="4914"/>
                    </a:cubicBezTo>
                    <a:lnTo>
                      <a:pt x="47132" y="3272"/>
                    </a:lnTo>
                    <a:lnTo>
                      <a:pt x="47132" y="3272"/>
                    </a:lnTo>
                    <a:cubicBezTo>
                      <a:pt x="46891" y="3538"/>
                      <a:pt x="46661" y="3827"/>
                      <a:pt x="46468" y="4129"/>
                    </a:cubicBezTo>
                    <a:cubicBezTo>
                      <a:pt x="46227" y="3646"/>
                      <a:pt x="45889" y="3224"/>
                      <a:pt x="45478" y="2886"/>
                    </a:cubicBezTo>
                    <a:lnTo>
                      <a:pt x="45478" y="2886"/>
                    </a:lnTo>
                    <a:cubicBezTo>
                      <a:pt x="45695" y="3610"/>
                      <a:pt x="45804" y="4359"/>
                      <a:pt x="45792" y="5107"/>
                    </a:cubicBezTo>
                    <a:cubicBezTo>
                      <a:pt x="45611" y="5385"/>
                      <a:pt x="45406" y="5638"/>
                      <a:pt x="45188" y="5892"/>
                    </a:cubicBezTo>
                    <a:cubicBezTo>
                      <a:pt x="45249" y="4986"/>
                      <a:pt x="44717" y="4274"/>
                      <a:pt x="44778" y="3369"/>
                    </a:cubicBezTo>
                    <a:lnTo>
                      <a:pt x="44778" y="3369"/>
                    </a:lnTo>
                    <a:cubicBezTo>
                      <a:pt x="44283" y="4129"/>
                      <a:pt x="44174" y="4890"/>
                      <a:pt x="43897" y="5650"/>
                    </a:cubicBezTo>
                    <a:cubicBezTo>
                      <a:pt x="43595" y="5228"/>
                      <a:pt x="43365" y="4757"/>
                      <a:pt x="43208" y="4262"/>
                    </a:cubicBezTo>
                    <a:lnTo>
                      <a:pt x="43208" y="4262"/>
                    </a:lnTo>
                    <a:cubicBezTo>
                      <a:pt x="43341" y="4805"/>
                      <a:pt x="43559" y="5337"/>
                      <a:pt x="43824" y="5844"/>
                    </a:cubicBezTo>
                    <a:cubicBezTo>
                      <a:pt x="43740" y="6037"/>
                      <a:pt x="43643" y="6218"/>
                      <a:pt x="43534" y="6399"/>
                    </a:cubicBezTo>
                    <a:lnTo>
                      <a:pt x="43462" y="6399"/>
                    </a:lnTo>
                    <a:cubicBezTo>
                      <a:pt x="43329" y="5288"/>
                      <a:pt x="42858" y="3779"/>
                      <a:pt x="42750" y="2681"/>
                    </a:cubicBezTo>
                    <a:lnTo>
                      <a:pt x="42750" y="2681"/>
                    </a:lnTo>
                    <a:cubicBezTo>
                      <a:pt x="42810" y="3719"/>
                      <a:pt x="42255" y="5361"/>
                      <a:pt x="41711" y="6302"/>
                    </a:cubicBezTo>
                    <a:cubicBezTo>
                      <a:pt x="41458" y="5276"/>
                      <a:pt x="41325" y="4214"/>
                      <a:pt x="41313" y="3151"/>
                    </a:cubicBezTo>
                    <a:cubicBezTo>
                      <a:pt x="41084" y="4274"/>
                      <a:pt x="40806" y="4455"/>
                      <a:pt x="40577" y="5578"/>
                    </a:cubicBezTo>
                    <a:cubicBezTo>
                      <a:pt x="40057" y="4371"/>
                      <a:pt x="40130" y="4093"/>
                      <a:pt x="39611" y="2886"/>
                    </a:cubicBezTo>
                    <a:cubicBezTo>
                      <a:pt x="39611" y="3900"/>
                      <a:pt x="39152" y="4769"/>
                      <a:pt x="39152" y="5783"/>
                    </a:cubicBezTo>
                    <a:cubicBezTo>
                      <a:pt x="38741" y="4757"/>
                      <a:pt x="38416" y="3345"/>
                      <a:pt x="37715" y="2403"/>
                    </a:cubicBezTo>
                    <a:cubicBezTo>
                      <a:pt x="37607" y="4045"/>
                      <a:pt x="37389" y="4866"/>
                      <a:pt x="37293" y="6218"/>
                    </a:cubicBezTo>
                    <a:lnTo>
                      <a:pt x="37208" y="6097"/>
                    </a:lnTo>
                    <a:cubicBezTo>
                      <a:pt x="37063" y="5083"/>
                      <a:pt x="36315" y="3260"/>
                      <a:pt x="36230" y="2330"/>
                    </a:cubicBezTo>
                    <a:lnTo>
                      <a:pt x="34806" y="4986"/>
                    </a:lnTo>
                    <a:lnTo>
                      <a:pt x="34407" y="4419"/>
                    </a:lnTo>
                    <a:cubicBezTo>
                      <a:pt x="34335" y="3598"/>
                      <a:pt x="34262" y="2777"/>
                      <a:pt x="34190" y="1956"/>
                    </a:cubicBezTo>
                    <a:cubicBezTo>
                      <a:pt x="33900" y="2306"/>
                      <a:pt x="33635" y="2668"/>
                      <a:pt x="33381" y="3043"/>
                    </a:cubicBezTo>
                    <a:cubicBezTo>
                      <a:pt x="33405" y="2946"/>
                      <a:pt x="33417" y="2850"/>
                      <a:pt x="33442" y="2741"/>
                    </a:cubicBezTo>
                    <a:lnTo>
                      <a:pt x="33442" y="2741"/>
                    </a:lnTo>
                    <a:lnTo>
                      <a:pt x="31945" y="5192"/>
                    </a:lnTo>
                    <a:cubicBezTo>
                      <a:pt x="31824" y="4673"/>
                      <a:pt x="31619" y="4105"/>
                      <a:pt x="31437" y="3550"/>
                    </a:cubicBezTo>
                    <a:cubicBezTo>
                      <a:pt x="31498" y="3248"/>
                      <a:pt x="31570" y="2934"/>
                      <a:pt x="31643" y="2620"/>
                    </a:cubicBezTo>
                    <a:lnTo>
                      <a:pt x="31643" y="2620"/>
                    </a:lnTo>
                    <a:cubicBezTo>
                      <a:pt x="31522" y="2741"/>
                      <a:pt x="31389" y="2862"/>
                      <a:pt x="31268" y="2982"/>
                    </a:cubicBezTo>
                    <a:cubicBezTo>
                      <a:pt x="31208" y="2765"/>
                      <a:pt x="31160" y="2536"/>
                      <a:pt x="31124" y="2318"/>
                    </a:cubicBezTo>
                    <a:cubicBezTo>
                      <a:pt x="30918" y="2813"/>
                      <a:pt x="30749" y="3284"/>
                      <a:pt x="30580" y="3743"/>
                    </a:cubicBezTo>
                    <a:cubicBezTo>
                      <a:pt x="30218" y="4166"/>
                      <a:pt x="29892" y="4624"/>
                      <a:pt x="29590" y="5095"/>
                    </a:cubicBezTo>
                    <a:cubicBezTo>
                      <a:pt x="29530" y="4938"/>
                      <a:pt x="29458" y="4769"/>
                      <a:pt x="29385" y="4600"/>
                    </a:cubicBezTo>
                    <a:cubicBezTo>
                      <a:pt x="29518" y="3791"/>
                      <a:pt x="29639" y="2982"/>
                      <a:pt x="29771" y="2173"/>
                    </a:cubicBezTo>
                    <a:lnTo>
                      <a:pt x="29771" y="2173"/>
                    </a:lnTo>
                    <a:cubicBezTo>
                      <a:pt x="29506" y="2668"/>
                      <a:pt x="29228" y="3151"/>
                      <a:pt x="28914" y="3610"/>
                    </a:cubicBezTo>
                    <a:cubicBezTo>
                      <a:pt x="28745" y="3260"/>
                      <a:pt x="28612" y="2886"/>
                      <a:pt x="28516" y="2499"/>
                    </a:cubicBezTo>
                    <a:cubicBezTo>
                      <a:pt x="27791" y="3320"/>
                      <a:pt x="27526" y="4178"/>
                      <a:pt x="27212" y="5216"/>
                    </a:cubicBezTo>
                    <a:cubicBezTo>
                      <a:pt x="27164" y="5059"/>
                      <a:pt x="27115" y="4902"/>
                      <a:pt x="27055" y="4745"/>
                    </a:cubicBezTo>
                    <a:lnTo>
                      <a:pt x="27333" y="2910"/>
                    </a:lnTo>
                    <a:lnTo>
                      <a:pt x="26765" y="3779"/>
                    </a:lnTo>
                    <a:lnTo>
                      <a:pt x="26391" y="2693"/>
                    </a:lnTo>
                    <a:cubicBezTo>
                      <a:pt x="25812" y="3115"/>
                      <a:pt x="25558" y="3707"/>
                      <a:pt x="25401" y="4371"/>
                    </a:cubicBezTo>
                    <a:cubicBezTo>
                      <a:pt x="25425" y="3767"/>
                      <a:pt x="25449" y="3151"/>
                      <a:pt x="25486" y="2548"/>
                    </a:cubicBezTo>
                    <a:lnTo>
                      <a:pt x="25486" y="2548"/>
                    </a:lnTo>
                    <a:lnTo>
                      <a:pt x="24580" y="4479"/>
                    </a:lnTo>
                    <a:lnTo>
                      <a:pt x="23952" y="2874"/>
                    </a:lnTo>
                    <a:cubicBezTo>
                      <a:pt x="23759" y="3091"/>
                      <a:pt x="23578" y="3320"/>
                      <a:pt x="23409" y="3562"/>
                    </a:cubicBezTo>
                    <a:cubicBezTo>
                      <a:pt x="23373" y="3103"/>
                      <a:pt x="23337" y="2656"/>
                      <a:pt x="23300" y="2198"/>
                    </a:cubicBezTo>
                    <a:lnTo>
                      <a:pt x="23300" y="2198"/>
                    </a:lnTo>
                    <a:cubicBezTo>
                      <a:pt x="23325" y="2741"/>
                      <a:pt x="23300" y="3272"/>
                      <a:pt x="23228" y="3803"/>
                    </a:cubicBezTo>
                    <a:cubicBezTo>
                      <a:pt x="22950" y="4202"/>
                      <a:pt x="22709" y="4612"/>
                      <a:pt x="22492" y="5035"/>
                    </a:cubicBezTo>
                    <a:cubicBezTo>
                      <a:pt x="22347" y="4045"/>
                      <a:pt x="22274" y="3043"/>
                      <a:pt x="22274" y="2041"/>
                    </a:cubicBezTo>
                    <a:cubicBezTo>
                      <a:pt x="22178" y="2693"/>
                      <a:pt x="22081" y="3332"/>
                      <a:pt x="21997" y="3972"/>
                    </a:cubicBezTo>
                    <a:cubicBezTo>
                      <a:pt x="21924" y="3707"/>
                      <a:pt x="21864" y="3429"/>
                      <a:pt x="21803" y="3151"/>
                    </a:cubicBezTo>
                    <a:cubicBezTo>
                      <a:pt x="21477" y="3453"/>
                      <a:pt x="21200" y="3779"/>
                      <a:pt x="20970" y="4141"/>
                    </a:cubicBezTo>
                    <a:lnTo>
                      <a:pt x="20222" y="1727"/>
                    </a:lnTo>
                    <a:lnTo>
                      <a:pt x="20234" y="5300"/>
                    </a:lnTo>
                    <a:lnTo>
                      <a:pt x="19679" y="3115"/>
                    </a:lnTo>
                    <a:cubicBezTo>
                      <a:pt x="19594" y="3212"/>
                      <a:pt x="19522" y="3320"/>
                      <a:pt x="19449" y="3417"/>
                    </a:cubicBezTo>
                    <a:cubicBezTo>
                      <a:pt x="19220" y="2886"/>
                      <a:pt x="18966" y="2355"/>
                      <a:pt x="18701" y="1848"/>
                    </a:cubicBezTo>
                    <a:lnTo>
                      <a:pt x="18701" y="1848"/>
                    </a:lnTo>
                    <a:cubicBezTo>
                      <a:pt x="18809" y="2620"/>
                      <a:pt x="18894" y="3405"/>
                      <a:pt x="18942" y="4202"/>
                    </a:cubicBezTo>
                    <a:cubicBezTo>
                      <a:pt x="18761" y="4540"/>
                      <a:pt x="18580" y="4866"/>
                      <a:pt x="18375" y="5192"/>
                    </a:cubicBezTo>
                    <a:cubicBezTo>
                      <a:pt x="18302" y="4733"/>
                      <a:pt x="18242" y="4298"/>
                      <a:pt x="18170" y="3852"/>
                    </a:cubicBezTo>
                    <a:cubicBezTo>
                      <a:pt x="18266" y="3308"/>
                      <a:pt x="18363" y="2765"/>
                      <a:pt x="18447" y="2234"/>
                    </a:cubicBezTo>
                    <a:lnTo>
                      <a:pt x="18447" y="2234"/>
                    </a:lnTo>
                    <a:lnTo>
                      <a:pt x="18037" y="2922"/>
                    </a:lnTo>
                    <a:cubicBezTo>
                      <a:pt x="18025" y="2837"/>
                      <a:pt x="18013" y="2753"/>
                      <a:pt x="18000" y="2681"/>
                    </a:cubicBezTo>
                    <a:cubicBezTo>
                      <a:pt x="17711" y="3043"/>
                      <a:pt x="17457" y="3453"/>
                      <a:pt x="17264" y="3888"/>
                    </a:cubicBezTo>
                    <a:lnTo>
                      <a:pt x="17035" y="3502"/>
                    </a:lnTo>
                    <a:cubicBezTo>
                      <a:pt x="16938" y="3948"/>
                      <a:pt x="16878" y="4407"/>
                      <a:pt x="16842" y="4866"/>
                    </a:cubicBezTo>
                    <a:lnTo>
                      <a:pt x="16660" y="5180"/>
                    </a:lnTo>
                    <a:cubicBezTo>
                      <a:pt x="16491" y="4757"/>
                      <a:pt x="16383" y="4310"/>
                      <a:pt x="16310" y="3864"/>
                    </a:cubicBezTo>
                    <a:cubicBezTo>
                      <a:pt x="16407" y="3272"/>
                      <a:pt x="16516" y="2693"/>
                      <a:pt x="16660" y="2113"/>
                    </a:cubicBezTo>
                    <a:lnTo>
                      <a:pt x="16660" y="2113"/>
                    </a:lnTo>
                    <a:cubicBezTo>
                      <a:pt x="15936" y="2765"/>
                      <a:pt x="15308" y="3514"/>
                      <a:pt x="14765" y="4322"/>
                    </a:cubicBezTo>
                    <a:lnTo>
                      <a:pt x="14524" y="3236"/>
                    </a:lnTo>
                    <a:lnTo>
                      <a:pt x="14777" y="1654"/>
                    </a:lnTo>
                    <a:lnTo>
                      <a:pt x="14777" y="1654"/>
                    </a:lnTo>
                    <a:cubicBezTo>
                      <a:pt x="14644" y="1908"/>
                      <a:pt x="14499" y="2161"/>
                      <a:pt x="14355" y="2415"/>
                    </a:cubicBezTo>
                    <a:lnTo>
                      <a:pt x="14282" y="2065"/>
                    </a:lnTo>
                    <a:lnTo>
                      <a:pt x="13642" y="3514"/>
                    </a:lnTo>
                    <a:cubicBezTo>
                      <a:pt x="13280" y="4021"/>
                      <a:pt x="12906" y="4504"/>
                      <a:pt x="12495" y="4962"/>
                    </a:cubicBezTo>
                    <a:cubicBezTo>
                      <a:pt x="12363" y="4600"/>
                      <a:pt x="12242" y="4250"/>
                      <a:pt x="12121" y="3888"/>
                    </a:cubicBezTo>
                    <a:lnTo>
                      <a:pt x="12350" y="2391"/>
                    </a:lnTo>
                    <a:lnTo>
                      <a:pt x="12350" y="2391"/>
                    </a:lnTo>
                    <a:lnTo>
                      <a:pt x="11904" y="3079"/>
                    </a:lnTo>
                    <a:cubicBezTo>
                      <a:pt x="11795" y="2681"/>
                      <a:pt x="11711" y="2270"/>
                      <a:pt x="11638" y="1860"/>
                    </a:cubicBezTo>
                    <a:lnTo>
                      <a:pt x="10696" y="4914"/>
                    </a:lnTo>
                    <a:lnTo>
                      <a:pt x="10358" y="5433"/>
                    </a:lnTo>
                    <a:cubicBezTo>
                      <a:pt x="10407" y="4286"/>
                      <a:pt x="10455" y="3139"/>
                      <a:pt x="10503" y="1992"/>
                    </a:cubicBezTo>
                    <a:lnTo>
                      <a:pt x="10503" y="1992"/>
                    </a:lnTo>
                    <a:lnTo>
                      <a:pt x="9779" y="3550"/>
                    </a:lnTo>
                    <a:cubicBezTo>
                      <a:pt x="9610" y="2777"/>
                      <a:pt x="9441" y="1992"/>
                      <a:pt x="9272" y="1208"/>
                    </a:cubicBezTo>
                    <a:cubicBezTo>
                      <a:pt x="9006" y="2004"/>
                      <a:pt x="8753" y="2789"/>
                      <a:pt x="8487" y="3586"/>
                    </a:cubicBezTo>
                    <a:cubicBezTo>
                      <a:pt x="8427" y="2946"/>
                      <a:pt x="8379" y="2294"/>
                      <a:pt x="8330" y="1654"/>
                    </a:cubicBezTo>
                    <a:lnTo>
                      <a:pt x="8330" y="1654"/>
                    </a:lnTo>
                    <a:cubicBezTo>
                      <a:pt x="8379" y="2825"/>
                      <a:pt x="8209" y="3996"/>
                      <a:pt x="7823" y="5107"/>
                    </a:cubicBezTo>
                    <a:cubicBezTo>
                      <a:pt x="7618" y="3634"/>
                      <a:pt x="7425" y="2173"/>
                      <a:pt x="7220" y="713"/>
                    </a:cubicBezTo>
                    <a:cubicBezTo>
                      <a:pt x="6978" y="2077"/>
                      <a:pt x="6725" y="3441"/>
                      <a:pt x="6471" y="4805"/>
                    </a:cubicBezTo>
                    <a:cubicBezTo>
                      <a:pt x="5855" y="3441"/>
                      <a:pt x="5541" y="1956"/>
                      <a:pt x="5529" y="447"/>
                    </a:cubicBezTo>
                    <a:cubicBezTo>
                      <a:pt x="5469" y="797"/>
                      <a:pt x="5397" y="1135"/>
                      <a:pt x="5336" y="1485"/>
                    </a:cubicBezTo>
                    <a:lnTo>
                      <a:pt x="5240" y="1184"/>
                    </a:lnTo>
                    <a:lnTo>
                      <a:pt x="5240" y="1932"/>
                    </a:lnTo>
                    <a:cubicBezTo>
                      <a:pt x="5119" y="2572"/>
                      <a:pt x="4998" y="3224"/>
                      <a:pt x="4865" y="3864"/>
                    </a:cubicBezTo>
                    <a:cubicBezTo>
                      <a:pt x="4539" y="2982"/>
                      <a:pt x="4165" y="2125"/>
                      <a:pt x="3718" y="1304"/>
                    </a:cubicBezTo>
                    <a:lnTo>
                      <a:pt x="3718" y="1304"/>
                    </a:lnTo>
                    <a:cubicBezTo>
                      <a:pt x="3815" y="1944"/>
                      <a:pt x="3887" y="2596"/>
                      <a:pt x="3936" y="3248"/>
                    </a:cubicBezTo>
                    <a:cubicBezTo>
                      <a:pt x="3622" y="2306"/>
                      <a:pt x="3368" y="1340"/>
                      <a:pt x="3175" y="375"/>
                    </a:cubicBezTo>
                    <a:cubicBezTo>
                      <a:pt x="2897" y="1377"/>
                      <a:pt x="2608" y="2391"/>
                      <a:pt x="2318" y="3417"/>
                    </a:cubicBezTo>
                    <a:lnTo>
                      <a:pt x="2064" y="2958"/>
                    </a:lnTo>
                    <a:cubicBezTo>
                      <a:pt x="1956" y="3405"/>
                      <a:pt x="1895" y="3840"/>
                      <a:pt x="1871" y="4298"/>
                    </a:cubicBezTo>
                    <a:cubicBezTo>
                      <a:pt x="1352" y="2862"/>
                      <a:pt x="845" y="1437"/>
                      <a:pt x="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2"/>
              <p:cNvGrpSpPr/>
              <p:nvPr/>
            </p:nvGrpSpPr>
            <p:grpSpPr>
              <a:xfrm>
                <a:off x="24" y="4841438"/>
                <a:ext cx="9144121" cy="302544"/>
                <a:chOff x="985425" y="3550775"/>
                <a:chExt cx="4753650" cy="587350"/>
              </a:xfrm>
            </p:grpSpPr>
            <p:sp>
              <p:nvSpPr>
                <p:cNvPr id="457" name="Google Shape;457;p32"/>
                <p:cNvSpPr/>
                <p:nvPr/>
              </p:nvSpPr>
              <p:spPr>
                <a:xfrm>
                  <a:off x="985425" y="3550775"/>
                  <a:ext cx="4753650" cy="587050"/>
                </a:xfrm>
                <a:custGeom>
                  <a:avLst/>
                  <a:gdLst/>
                  <a:ahLst/>
                  <a:cxnLst/>
                  <a:rect l="l" t="t" r="r" b="b"/>
                  <a:pathLst>
                    <a:path w="190146" h="23482" extrusionOk="0">
                      <a:moveTo>
                        <a:pt x="64023" y="1"/>
                      </a:moveTo>
                      <a:cubicBezTo>
                        <a:pt x="62836" y="1"/>
                        <a:pt x="61837" y="19"/>
                        <a:pt x="61076" y="60"/>
                      </a:cubicBezTo>
                      <a:cubicBezTo>
                        <a:pt x="54125" y="446"/>
                        <a:pt x="47168" y="533"/>
                        <a:pt x="40209" y="533"/>
                      </a:cubicBezTo>
                      <a:cubicBezTo>
                        <a:pt x="37583" y="533"/>
                        <a:pt x="34957" y="520"/>
                        <a:pt x="32331" y="507"/>
                      </a:cubicBezTo>
                      <a:cubicBezTo>
                        <a:pt x="29723" y="495"/>
                        <a:pt x="0" y="374"/>
                        <a:pt x="0" y="374"/>
                      </a:cubicBezTo>
                      <a:lnTo>
                        <a:pt x="0" y="23482"/>
                      </a:lnTo>
                      <a:lnTo>
                        <a:pt x="190146" y="23482"/>
                      </a:lnTo>
                      <a:lnTo>
                        <a:pt x="190146" y="374"/>
                      </a:lnTo>
                      <a:cubicBezTo>
                        <a:pt x="178846" y="374"/>
                        <a:pt x="167498" y="1268"/>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542C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985425" y="3550775"/>
                  <a:ext cx="4753650" cy="81500"/>
                </a:xfrm>
                <a:custGeom>
                  <a:avLst/>
                  <a:gdLst/>
                  <a:ahLst/>
                  <a:cxnLst/>
                  <a:rect l="l" t="t" r="r" b="b"/>
                  <a:pathLst>
                    <a:path w="190146" h="3260" extrusionOk="0">
                      <a:moveTo>
                        <a:pt x="64023" y="1"/>
                      </a:moveTo>
                      <a:cubicBezTo>
                        <a:pt x="62836" y="1"/>
                        <a:pt x="61837" y="19"/>
                        <a:pt x="61076" y="60"/>
                      </a:cubicBezTo>
                      <a:cubicBezTo>
                        <a:pt x="54125" y="446"/>
                        <a:pt x="47161" y="533"/>
                        <a:pt x="40199" y="533"/>
                      </a:cubicBezTo>
                      <a:cubicBezTo>
                        <a:pt x="37572" y="533"/>
                        <a:pt x="34945" y="520"/>
                        <a:pt x="32319" y="507"/>
                      </a:cubicBezTo>
                      <a:cubicBezTo>
                        <a:pt x="29711" y="495"/>
                        <a:pt x="0" y="386"/>
                        <a:pt x="0" y="374"/>
                      </a:cubicBezTo>
                      <a:lnTo>
                        <a:pt x="0" y="2040"/>
                      </a:lnTo>
                      <a:cubicBezTo>
                        <a:pt x="0" y="2040"/>
                        <a:pt x="28661" y="2922"/>
                        <a:pt x="31269" y="2946"/>
                      </a:cubicBezTo>
                      <a:cubicBezTo>
                        <a:pt x="31500" y="2947"/>
                        <a:pt x="31733" y="2947"/>
                        <a:pt x="31966" y="2947"/>
                      </a:cubicBezTo>
                      <a:cubicBezTo>
                        <a:pt x="41369" y="2947"/>
                        <a:pt x="51734" y="2245"/>
                        <a:pt x="61076" y="1739"/>
                      </a:cubicBezTo>
                      <a:cubicBezTo>
                        <a:pt x="62632" y="1652"/>
                        <a:pt x="65182" y="1617"/>
                        <a:pt x="68284" y="1617"/>
                      </a:cubicBezTo>
                      <a:cubicBezTo>
                        <a:pt x="78976" y="1617"/>
                        <a:pt x="96209" y="2026"/>
                        <a:pt x="101749" y="2101"/>
                      </a:cubicBezTo>
                      <a:cubicBezTo>
                        <a:pt x="106170" y="2161"/>
                        <a:pt x="111283" y="2364"/>
                        <a:pt x="116098" y="2364"/>
                      </a:cubicBezTo>
                      <a:cubicBezTo>
                        <a:pt x="118015" y="2364"/>
                        <a:pt x="119885" y="2332"/>
                        <a:pt x="121645" y="2246"/>
                      </a:cubicBezTo>
                      <a:cubicBezTo>
                        <a:pt x="122554" y="2202"/>
                        <a:pt x="123439" y="2182"/>
                        <a:pt x="124308" y="2182"/>
                      </a:cubicBezTo>
                      <a:cubicBezTo>
                        <a:pt x="129892" y="2182"/>
                        <a:pt x="134783" y="2983"/>
                        <a:pt x="140624" y="3224"/>
                      </a:cubicBezTo>
                      <a:cubicBezTo>
                        <a:pt x="141231" y="3248"/>
                        <a:pt x="141864" y="3259"/>
                        <a:pt x="142517" y="3259"/>
                      </a:cubicBezTo>
                      <a:cubicBezTo>
                        <a:pt x="146953" y="3259"/>
                        <a:pt x="152289" y="2757"/>
                        <a:pt x="156415" y="2704"/>
                      </a:cubicBezTo>
                      <a:cubicBezTo>
                        <a:pt x="167823" y="2572"/>
                        <a:pt x="178846" y="2040"/>
                        <a:pt x="190146" y="2040"/>
                      </a:cubicBezTo>
                      <a:lnTo>
                        <a:pt x="190146" y="386"/>
                      </a:lnTo>
                      <a:cubicBezTo>
                        <a:pt x="190070" y="386"/>
                        <a:pt x="189994" y="386"/>
                        <a:pt x="189919" y="386"/>
                      </a:cubicBezTo>
                      <a:cubicBezTo>
                        <a:pt x="178694" y="386"/>
                        <a:pt x="167421" y="1269"/>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6C4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985425" y="3957075"/>
                  <a:ext cx="4753650" cy="181050"/>
                </a:xfrm>
                <a:custGeom>
                  <a:avLst/>
                  <a:gdLst/>
                  <a:ahLst/>
                  <a:cxnLst/>
                  <a:rect l="l" t="t" r="r" b="b"/>
                  <a:pathLst>
                    <a:path w="190146" h="7242" extrusionOk="0">
                      <a:moveTo>
                        <a:pt x="112072" y="0"/>
                      </a:moveTo>
                      <a:cubicBezTo>
                        <a:pt x="111613" y="0"/>
                        <a:pt x="111154" y="4"/>
                        <a:pt x="110695" y="10"/>
                      </a:cubicBezTo>
                      <a:cubicBezTo>
                        <a:pt x="107267" y="83"/>
                        <a:pt x="103983" y="602"/>
                        <a:pt x="100602" y="976"/>
                      </a:cubicBezTo>
                      <a:cubicBezTo>
                        <a:pt x="98395" y="1217"/>
                        <a:pt x="96184" y="1309"/>
                        <a:pt x="93972" y="1309"/>
                      </a:cubicBezTo>
                      <a:cubicBezTo>
                        <a:pt x="89420" y="1309"/>
                        <a:pt x="84865" y="918"/>
                        <a:pt x="80332" y="626"/>
                      </a:cubicBezTo>
                      <a:cubicBezTo>
                        <a:pt x="77651" y="453"/>
                        <a:pt x="74962" y="319"/>
                        <a:pt x="72271" y="319"/>
                      </a:cubicBezTo>
                      <a:cubicBezTo>
                        <a:pt x="71570" y="319"/>
                        <a:pt x="70868" y="328"/>
                        <a:pt x="70167" y="348"/>
                      </a:cubicBezTo>
                      <a:cubicBezTo>
                        <a:pt x="66702" y="469"/>
                        <a:pt x="63261" y="952"/>
                        <a:pt x="59821" y="1338"/>
                      </a:cubicBezTo>
                      <a:cubicBezTo>
                        <a:pt x="53448" y="2040"/>
                        <a:pt x="47031" y="2610"/>
                        <a:pt x="40602" y="2610"/>
                      </a:cubicBezTo>
                      <a:cubicBezTo>
                        <a:pt x="40284" y="2610"/>
                        <a:pt x="39965" y="2609"/>
                        <a:pt x="39647" y="2606"/>
                      </a:cubicBezTo>
                      <a:cubicBezTo>
                        <a:pt x="36086" y="2582"/>
                        <a:pt x="32536" y="2364"/>
                        <a:pt x="29011" y="1942"/>
                      </a:cubicBezTo>
                      <a:cubicBezTo>
                        <a:pt x="26077" y="1592"/>
                        <a:pt x="23168" y="1121"/>
                        <a:pt x="20234" y="819"/>
                      </a:cubicBezTo>
                      <a:cubicBezTo>
                        <a:pt x="17594" y="549"/>
                        <a:pt x="14899" y="361"/>
                        <a:pt x="12210" y="361"/>
                      </a:cubicBezTo>
                      <a:cubicBezTo>
                        <a:pt x="8885" y="361"/>
                        <a:pt x="5569" y="648"/>
                        <a:pt x="2378" y="1423"/>
                      </a:cubicBezTo>
                      <a:cubicBezTo>
                        <a:pt x="1570" y="1616"/>
                        <a:pt x="773" y="1845"/>
                        <a:pt x="0" y="2111"/>
                      </a:cubicBezTo>
                      <a:lnTo>
                        <a:pt x="0" y="7242"/>
                      </a:lnTo>
                      <a:lnTo>
                        <a:pt x="190146" y="7242"/>
                      </a:lnTo>
                      <a:lnTo>
                        <a:pt x="190146" y="1290"/>
                      </a:lnTo>
                      <a:cubicBezTo>
                        <a:pt x="187925" y="1712"/>
                        <a:pt x="185667" y="1954"/>
                        <a:pt x="183397" y="2002"/>
                      </a:cubicBezTo>
                      <a:cubicBezTo>
                        <a:pt x="183278" y="2004"/>
                        <a:pt x="183158" y="2005"/>
                        <a:pt x="183039" y="2005"/>
                      </a:cubicBezTo>
                      <a:cubicBezTo>
                        <a:pt x="179798" y="2005"/>
                        <a:pt x="176663" y="1390"/>
                        <a:pt x="173437" y="1169"/>
                      </a:cubicBezTo>
                      <a:cubicBezTo>
                        <a:pt x="172579" y="1114"/>
                        <a:pt x="171727" y="1089"/>
                        <a:pt x="170879" y="1089"/>
                      </a:cubicBezTo>
                      <a:cubicBezTo>
                        <a:pt x="168220" y="1089"/>
                        <a:pt x="165598" y="1329"/>
                        <a:pt x="162934" y="1604"/>
                      </a:cubicBezTo>
                      <a:cubicBezTo>
                        <a:pt x="157640" y="2138"/>
                        <a:pt x="152374" y="2590"/>
                        <a:pt x="147079" y="2590"/>
                      </a:cubicBezTo>
                      <a:cubicBezTo>
                        <a:pt x="145309" y="2590"/>
                        <a:pt x="143536" y="2540"/>
                        <a:pt x="141758" y="2425"/>
                      </a:cubicBezTo>
                      <a:cubicBezTo>
                        <a:pt x="134817" y="1966"/>
                        <a:pt x="127947" y="988"/>
                        <a:pt x="121017" y="409"/>
                      </a:cubicBezTo>
                      <a:cubicBezTo>
                        <a:pt x="118035" y="136"/>
                        <a:pt x="115053" y="0"/>
                        <a:pt x="112072"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985425" y="3637025"/>
                  <a:ext cx="4753650" cy="290000"/>
                </a:xfrm>
                <a:custGeom>
                  <a:avLst/>
                  <a:gdLst/>
                  <a:ahLst/>
                  <a:cxnLst/>
                  <a:rect l="l" t="t" r="r" b="b"/>
                  <a:pathLst>
                    <a:path w="190146" h="11600" extrusionOk="0">
                      <a:moveTo>
                        <a:pt x="43994" y="0"/>
                      </a:moveTo>
                      <a:cubicBezTo>
                        <a:pt x="41806" y="0"/>
                        <a:pt x="39620" y="80"/>
                        <a:pt x="37438" y="244"/>
                      </a:cubicBezTo>
                      <a:cubicBezTo>
                        <a:pt x="33707" y="498"/>
                        <a:pt x="29989" y="957"/>
                        <a:pt x="26307" y="1536"/>
                      </a:cubicBezTo>
                      <a:cubicBezTo>
                        <a:pt x="23023" y="2055"/>
                        <a:pt x="19775" y="2780"/>
                        <a:pt x="16467" y="3057"/>
                      </a:cubicBezTo>
                      <a:cubicBezTo>
                        <a:pt x="15181" y="3167"/>
                        <a:pt x="13883" y="3225"/>
                        <a:pt x="12584" y="3225"/>
                      </a:cubicBezTo>
                      <a:cubicBezTo>
                        <a:pt x="8298" y="3225"/>
                        <a:pt x="3993" y="2588"/>
                        <a:pt x="0" y="1041"/>
                      </a:cubicBezTo>
                      <a:lnTo>
                        <a:pt x="0" y="11001"/>
                      </a:lnTo>
                      <a:cubicBezTo>
                        <a:pt x="785" y="10687"/>
                        <a:pt x="1570" y="10410"/>
                        <a:pt x="2378" y="10180"/>
                      </a:cubicBezTo>
                      <a:cubicBezTo>
                        <a:pt x="5574" y="9258"/>
                        <a:pt x="8895" y="8916"/>
                        <a:pt x="12226" y="8916"/>
                      </a:cubicBezTo>
                      <a:cubicBezTo>
                        <a:pt x="14910" y="8916"/>
                        <a:pt x="17600" y="9138"/>
                        <a:pt x="20234" y="9456"/>
                      </a:cubicBezTo>
                      <a:cubicBezTo>
                        <a:pt x="23168" y="9818"/>
                        <a:pt x="26077" y="10385"/>
                        <a:pt x="29011" y="10808"/>
                      </a:cubicBezTo>
                      <a:cubicBezTo>
                        <a:pt x="32536" y="11303"/>
                        <a:pt x="36086" y="11569"/>
                        <a:pt x="39647" y="11593"/>
                      </a:cubicBezTo>
                      <a:cubicBezTo>
                        <a:pt x="40013" y="11597"/>
                        <a:pt x="40378" y="11600"/>
                        <a:pt x="40744" y="11600"/>
                      </a:cubicBezTo>
                      <a:cubicBezTo>
                        <a:pt x="47126" y="11600"/>
                        <a:pt x="53495" y="10917"/>
                        <a:pt x="59821" y="10084"/>
                      </a:cubicBezTo>
                      <a:cubicBezTo>
                        <a:pt x="63261" y="9637"/>
                        <a:pt x="66702" y="9057"/>
                        <a:pt x="70167" y="8925"/>
                      </a:cubicBezTo>
                      <a:cubicBezTo>
                        <a:pt x="70927" y="8895"/>
                        <a:pt x="71688" y="8882"/>
                        <a:pt x="72448" y="8882"/>
                      </a:cubicBezTo>
                      <a:cubicBezTo>
                        <a:pt x="75080" y="8882"/>
                        <a:pt x="77710" y="9042"/>
                        <a:pt x="80332" y="9239"/>
                      </a:cubicBezTo>
                      <a:cubicBezTo>
                        <a:pt x="84872" y="9588"/>
                        <a:pt x="89433" y="10059"/>
                        <a:pt x="93990" y="10059"/>
                      </a:cubicBezTo>
                      <a:cubicBezTo>
                        <a:pt x="96196" y="10059"/>
                        <a:pt x="98401" y="9949"/>
                        <a:pt x="100602" y="9661"/>
                      </a:cubicBezTo>
                      <a:cubicBezTo>
                        <a:pt x="103983" y="9214"/>
                        <a:pt x="107267" y="8599"/>
                        <a:pt x="110695" y="8514"/>
                      </a:cubicBezTo>
                      <a:cubicBezTo>
                        <a:pt x="111157" y="8504"/>
                        <a:pt x="111620" y="8500"/>
                        <a:pt x="112084" y="8500"/>
                      </a:cubicBezTo>
                      <a:cubicBezTo>
                        <a:pt x="115051" y="8500"/>
                        <a:pt x="118052" y="8693"/>
                        <a:pt x="121017" y="8985"/>
                      </a:cubicBezTo>
                      <a:cubicBezTo>
                        <a:pt x="127947" y="9673"/>
                        <a:pt x="134805" y="10844"/>
                        <a:pt x="141758" y="11388"/>
                      </a:cubicBezTo>
                      <a:cubicBezTo>
                        <a:pt x="143544" y="11524"/>
                        <a:pt x="145325" y="11584"/>
                        <a:pt x="147102" y="11584"/>
                      </a:cubicBezTo>
                      <a:cubicBezTo>
                        <a:pt x="152390" y="11584"/>
                        <a:pt x="157648" y="11051"/>
                        <a:pt x="162934" y="10410"/>
                      </a:cubicBezTo>
                      <a:cubicBezTo>
                        <a:pt x="165590" y="10090"/>
                        <a:pt x="168205" y="9805"/>
                        <a:pt x="170857" y="9805"/>
                      </a:cubicBezTo>
                      <a:cubicBezTo>
                        <a:pt x="171712" y="9805"/>
                        <a:pt x="172572" y="9835"/>
                        <a:pt x="173437" y="9903"/>
                      </a:cubicBezTo>
                      <a:cubicBezTo>
                        <a:pt x="176681" y="10160"/>
                        <a:pt x="179833" y="10895"/>
                        <a:pt x="183093" y="10895"/>
                      </a:cubicBezTo>
                      <a:cubicBezTo>
                        <a:pt x="183194" y="10895"/>
                        <a:pt x="183296" y="10894"/>
                        <a:pt x="183397" y="10893"/>
                      </a:cubicBezTo>
                      <a:cubicBezTo>
                        <a:pt x="185667" y="10832"/>
                        <a:pt x="187937" y="10542"/>
                        <a:pt x="190146" y="10035"/>
                      </a:cubicBezTo>
                      <a:lnTo>
                        <a:pt x="190146" y="1814"/>
                      </a:lnTo>
                      <a:cubicBezTo>
                        <a:pt x="187623" y="2454"/>
                        <a:pt x="185015" y="2840"/>
                        <a:pt x="182516" y="3154"/>
                      </a:cubicBezTo>
                      <a:cubicBezTo>
                        <a:pt x="180861" y="3359"/>
                        <a:pt x="179196" y="3463"/>
                        <a:pt x="177530" y="3463"/>
                      </a:cubicBezTo>
                      <a:cubicBezTo>
                        <a:pt x="176156" y="3463"/>
                        <a:pt x="174782" y="3392"/>
                        <a:pt x="173413" y="3250"/>
                      </a:cubicBezTo>
                      <a:cubicBezTo>
                        <a:pt x="170238" y="2925"/>
                        <a:pt x="167082" y="2610"/>
                        <a:pt x="163893" y="2610"/>
                      </a:cubicBezTo>
                      <a:cubicBezTo>
                        <a:pt x="163529" y="2610"/>
                        <a:pt x="163166" y="2614"/>
                        <a:pt x="162801" y="2623"/>
                      </a:cubicBezTo>
                      <a:cubicBezTo>
                        <a:pt x="155570" y="2816"/>
                        <a:pt x="148447" y="4228"/>
                        <a:pt x="141227" y="4639"/>
                      </a:cubicBezTo>
                      <a:cubicBezTo>
                        <a:pt x="140190" y="4699"/>
                        <a:pt x="139157" y="4727"/>
                        <a:pt x="138128" y="4727"/>
                      </a:cubicBezTo>
                      <a:cubicBezTo>
                        <a:pt x="132556" y="4727"/>
                        <a:pt x="127088" y="3900"/>
                        <a:pt x="121585" y="2840"/>
                      </a:cubicBezTo>
                      <a:cubicBezTo>
                        <a:pt x="115132" y="1595"/>
                        <a:pt x="108631" y="172"/>
                        <a:pt x="102000" y="172"/>
                      </a:cubicBezTo>
                      <a:cubicBezTo>
                        <a:pt x="101945" y="172"/>
                        <a:pt x="101889" y="172"/>
                        <a:pt x="101834" y="172"/>
                      </a:cubicBezTo>
                      <a:cubicBezTo>
                        <a:pt x="98260" y="172"/>
                        <a:pt x="94783" y="703"/>
                        <a:pt x="91294" y="1464"/>
                      </a:cubicBezTo>
                      <a:cubicBezTo>
                        <a:pt x="88011" y="2176"/>
                        <a:pt x="84727" y="2973"/>
                        <a:pt x="81370" y="3311"/>
                      </a:cubicBezTo>
                      <a:cubicBezTo>
                        <a:pt x="80471" y="3400"/>
                        <a:pt x="79574" y="3437"/>
                        <a:pt x="78679" y="3437"/>
                      </a:cubicBezTo>
                      <a:cubicBezTo>
                        <a:pt x="75923" y="3437"/>
                        <a:pt x="73185" y="3083"/>
                        <a:pt x="70433" y="2792"/>
                      </a:cubicBezTo>
                      <a:cubicBezTo>
                        <a:pt x="66907" y="2430"/>
                        <a:pt x="63394" y="2019"/>
                        <a:pt x="59881" y="1500"/>
                      </a:cubicBezTo>
                      <a:cubicBezTo>
                        <a:pt x="56090" y="945"/>
                        <a:pt x="52336" y="317"/>
                        <a:pt x="48508" y="112"/>
                      </a:cubicBezTo>
                      <a:cubicBezTo>
                        <a:pt x="47003" y="38"/>
                        <a:pt x="45498" y="0"/>
                        <a:pt x="43994"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1" name="Google Shape;461;p32"/>
            <p:cNvSpPr/>
            <p:nvPr/>
          </p:nvSpPr>
          <p:spPr>
            <a:xfrm>
              <a:off x="8649025" y="1474050"/>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806525" y="796200"/>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4621675" y="-366625"/>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64"/>
        <p:cNvGrpSpPr/>
        <p:nvPr/>
      </p:nvGrpSpPr>
      <p:grpSpPr>
        <a:xfrm>
          <a:off x="0" y="0"/>
          <a:ext cx="0" cy="0"/>
          <a:chOff x="0" y="0"/>
          <a:chExt cx="0" cy="0"/>
        </a:xfrm>
      </p:grpSpPr>
      <p:grpSp>
        <p:nvGrpSpPr>
          <p:cNvPr id="465" name="Google Shape;465;p33"/>
          <p:cNvGrpSpPr/>
          <p:nvPr/>
        </p:nvGrpSpPr>
        <p:grpSpPr>
          <a:xfrm>
            <a:off x="-1108450" y="-317275"/>
            <a:ext cx="11429625" cy="5461268"/>
            <a:chOff x="-1108450" y="-317275"/>
            <a:chExt cx="11429625" cy="5461268"/>
          </a:xfrm>
        </p:grpSpPr>
        <p:grpSp>
          <p:nvGrpSpPr>
            <p:cNvPr id="466" name="Google Shape;466;p33"/>
            <p:cNvGrpSpPr/>
            <p:nvPr/>
          </p:nvGrpSpPr>
          <p:grpSpPr>
            <a:xfrm>
              <a:off x="0" y="4682301"/>
              <a:ext cx="9144145" cy="461692"/>
              <a:chOff x="0" y="4682301"/>
              <a:chExt cx="9144145" cy="461692"/>
            </a:xfrm>
          </p:grpSpPr>
          <p:sp>
            <p:nvSpPr>
              <p:cNvPr id="467" name="Google Shape;467;p33"/>
              <p:cNvSpPr/>
              <p:nvPr/>
            </p:nvSpPr>
            <p:spPr>
              <a:xfrm>
                <a:off x="0" y="4682301"/>
                <a:ext cx="9143949" cy="461692"/>
              </a:xfrm>
              <a:custGeom>
                <a:avLst/>
                <a:gdLst/>
                <a:ahLst/>
                <a:cxnLst/>
                <a:rect l="l" t="t" r="r" b="b"/>
                <a:pathLst>
                  <a:path w="190014" h="15056" extrusionOk="0">
                    <a:moveTo>
                      <a:pt x="102510" y="2379"/>
                    </a:moveTo>
                    <a:lnTo>
                      <a:pt x="102510" y="2379"/>
                    </a:lnTo>
                    <a:cubicBezTo>
                      <a:pt x="102506" y="2408"/>
                      <a:pt x="102503" y="2437"/>
                      <a:pt x="102499" y="2467"/>
                    </a:cubicBezTo>
                    <a:lnTo>
                      <a:pt x="102499" y="2467"/>
                    </a:lnTo>
                    <a:cubicBezTo>
                      <a:pt x="102503" y="2438"/>
                      <a:pt x="102507" y="2408"/>
                      <a:pt x="102510" y="2379"/>
                    </a:cubicBezTo>
                    <a:close/>
                    <a:moveTo>
                      <a:pt x="184037" y="2548"/>
                    </a:moveTo>
                    <a:lnTo>
                      <a:pt x="184031" y="2602"/>
                    </a:lnTo>
                    <a:lnTo>
                      <a:pt x="184031" y="2602"/>
                    </a:lnTo>
                    <a:cubicBezTo>
                      <a:pt x="184034" y="2584"/>
                      <a:pt x="184035" y="2566"/>
                      <a:pt x="184037" y="2548"/>
                    </a:cubicBezTo>
                    <a:close/>
                    <a:moveTo>
                      <a:pt x="79692" y="3320"/>
                    </a:moveTo>
                    <a:lnTo>
                      <a:pt x="79691" y="3324"/>
                    </a:lnTo>
                    <a:lnTo>
                      <a:pt x="79695" y="3329"/>
                    </a:lnTo>
                    <a:lnTo>
                      <a:pt x="79695" y="3329"/>
                    </a:lnTo>
                    <a:cubicBezTo>
                      <a:pt x="79694" y="3326"/>
                      <a:pt x="79693" y="3323"/>
                      <a:pt x="79692" y="3320"/>
                    </a:cubicBezTo>
                    <a:close/>
                    <a:moveTo>
                      <a:pt x="107292" y="3868"/>
                    </a:moveTo>
                    <a:cubicBezTo>
                      <a:pt x="107352" y="4048"/>
                      <a:pt x="107400" y="4239"/>
                      <a:pt x="107435" y="4431"/>
                    </a:cubicBezTo>
                    <a:lnTo>
                      <a:pt x="107122" y="4697"/>
                    </a:lnTo>
                    <a:lnTo>
                      <a:pt x="107292" y="3868"/>
                    </a:lnTo>
                    <a:close/>
                    <a:moveTo>
                      <a:pt x="326" y="0"/>
                    </a:moveTo>
                    <a:cubicBezTo>
                      <a:pt x="302" y="1087"/>
                      <a:pt x="193" y="2161"/>
                      <a:pt x="0" y="3224"/>
                    </a:cubicBezTo>
                    <a:lnTo>
                      <a:pt x="0" y="15055"/>
                    </a:lnTo>
                    <a:lnTo>
                      <a:pt x="190013" y="15055"/>
                    </a:lnTo>
                    <a:lnTo>
                      <a:pt x="190013" y="6411"/>
                    </a:lnTo>
                    <a:lnTo>
                      <a:pt x="189591" y="6411"/>
                    </a:lnTo>
                    <a:cubicBezTo>
                      <a:pt x="189240" y="5518"/>
                      <a:pt x="189349" y="4516"/>
                      <a:pt x="189880" y="3719"/>
                    </a:cubicBezTo>
                    <a:lnTo>
                      <a:pt x="189880" y="3719"/>
                    </a:lnTo>
                    <a:lnTo>
                      <a:pt x="188673" y="4781"/>
                    </a:lnTo>
                    <a:lnTo>
                      <a:pt x="188987" y="3067"/>
                    </a:lnTo>
                    <a:lnTo>
                      <a:pt x="188987" y="3067"/>
                    </a:lnTo>
                    <a:cubicBezTo>
                      <a:pt x="188468" y="3731"/>
                      <a:pt x="187864" y="4322"/>
                      <a:pt x="187176" y="4817"/>
                    </a:cubicBezTo>
                    <a:cubicBezTo>
                      <a:pt x="187140" y="4383"/>
                      <a:pt x="187236" y="3948"/>
                      <a:pt x="187454" y="3562"/>
                    </a:cubicBezTo>
                    <a:lnTo>
                      <a:pt x="187454" y="3562"/>
                    </a:lnTo>
                    <a:cubicBezTo>
                      <a:pt x="186741" y="4359"/>
                      <a:pt x="185896" y="5035"/>
                      <a:pt x="184955" y="5542"/>
                    </a:cubicBezTo>
                    <a:cubicBezTo>
                      <a:pt x="185124" y="4660"/>
                      <a:pt x="185293" y="3779"/>
                      <a:pt x="185462" y="2898"/>
                    </a:cubicBezTo>
                    <a:lnTo>
                      <a:pt x="185462" y="2898"/>
                    </a:lnTo>
                    <a:cubicBezTo>
                      <a:pt x="185124" y="3827"/>
                      <a:pt x="184532" y="4636"/>
                      <a:pt x="183759" y="5240"/>
                    </a:cubicBezTo>
                    <a:lnTo>
                      <a:pt x="184031" y="2602"/>
                    </a:lnTo>
                    <a:lnTo>
                      <a:pt x="184031" y="2602"/>
                    </a:lnTo>
                    <a:cubicBezTo>
                      <a:pt x="183916" y="3617"/>
                      <a:pt x="183235" y="4498"/>
                      <a:pt x="182262" y="4854"/>
                    </a:cubicBezTo>
                    <a:lnTo>
                      <a:pt x="182190" y="2234"/>
                    </a:lnTo>
                    <a:cubicBezTo>
                      <a:pt x="181779" y="3163"/>
                      <a:pt x="181236" y="4045"/>
                      <a:pt x="180596" y="4830"/>
                    </a:cubicBezTo>
                    <a:cubicBezTo>
                      <a:pt x="180548" y="4021"/>
                      <a:pt x="180488" y="3212"/>
                      <a:pt x="180439" y="2403"/>
                    </a:cubicBezTo>
                    <a:cubicBezTo>
                      <a:pt x="179872" y="3151"/>
                      <a:pt x="179413" y="3972"/>
                      <a:pt x="179063" y="4842"/>
                    </a:cubicBezTo>
                    <a:lnTo>
                      <a:pt x="179063" y="3707"/>
                    </a:lnTo>
                    <a:lnTo>
                      <a:pt x="178496" y="4914"/>
                    </a:lnTo>
                    <a:cubicBezTo>
                      <a:pt x="178315" y="4467"/>
                      <a:pt x="178230" y="3972"/>
                      <a:pt x="178266" y="3489"/>
                    </a:cubicBezTo>
                    <a:lnTo>
                      <a:pt x="178266" y="3489"/>
                    </a:lnTo>
                    <a:cubicBezTo>
                      <a:pt x="178146" y="3695"/>
                      <a:pt x="178025" y="3900"/>
                      <a:pt x="177892" y="4093"/>
                    </a:cubicBezTo>
                    <a:cubicBezTo>
                      <a:pt x="177832" y="3272"/>
                      <a:pt x="177759" y="2439"/>
                      <a:pt x="177699" y="1606"/>
                    </a:cubicBezTo>
                    <a:lnTo>
                      <a:pt x="177699" y="1606"/>
                    </a:lnTo>
                    <a:cubicBezTo>
                      <a:pt x="177747" y="2729"/>
                      <a:pt x="177590" y="3864"/>
                      <a:pt x="177240" y="4926"/>
                    </a:cubicBezTo>
                    <a:cubicBezTo>
                      <a:pt x="177156" y="5011"/>
                      <a:pt x="177083" y="5095"/>
                      <a:pt x="176999" y="5180"/>
                    </a:cubicBezTo>
                    <a:cubicBezTo>
                      <a:pt x="176793" y="3948"/>
                      <a:pt x="176685" y="2705"/>
                      <a:pt x="176673" y="1461"/>
                    </a:cubicBezTo>
                    <a:lnTo>
                      <a:pt x="176129" y="5204"/>
                    </a:lnTo>
                    <a:cubicBezTo>
                      <a:pt x="175912" y="4588"/>
                      <a:pt x="175852" y="3924"/>
                      <a:pt x="175924" y="3272"/>
                    </a:cubicBezTo>
                    <a:lnTo>
                      <a:pt x="175924" y="3272"/>
                    </a:lnTo>
                    <a:cubicBezTo>
                      <a:pt x="175828" y="3586"/>
                      <a:pt x="175707" y="3888"/>
                      <a:pt x="175562" y="4178"/>
                    </a:cubicBezTo>
                    <a:cubicBezTo>
                      <a:pt x="175248" y="3176"/>
                      <a:pt x="174934" y="2161"/>
                      <a:pt x="174620" y="1147"/>
                    </a:cubicBezTo>
                    <a:lnTo>
                      <a:pt x="174620" y="1147"/>
                    </a:lnTo>
                    <a:cubicBezTo>
                      <a:pt x="174620" y="2427"/>
                      <a:pt x="174632" y="3719"/>
                      <a:pt x="174632" y="4999"/>
                    </a:cubicBezTo>
                    <a:cubicBezTo>
                      <a:pt x="174572" y="4793"/>
                      <a:pt x="174500" y="4576"/>
                      <a:pt x="174439" y="4371"/>
                    </a:cubicBezTo>
                    <a:cubicBezTo>
                      <a:pt x="174379" y="3924"/>
                      <a:pt x="174355" y="3477"/>
                      <a:pt x="174379" y="3031"/>
                    </a:cubicBezTo>
                    <a:lnTo>
                      <a:pt x="174379" y="3031"/>
                    </a:lnTo>
                    <a:cubicBezTo>
                      <a:pt x="174331" y="3260"/>
                      <a:pt x="174270" y="3477"/>
                      <a:pt x="174198" y="3695"/>
                    </a:cubicBezTo>
                    <a:cubicBezTo>
                      <a:pt x="173884" y="2862"/>
                      <a:pt x="173522" y="2041"/>
                      <a:pt x="173099" y="1256"/>
                    </a:cubicBezTo>
                    <a:lnTo>
                      <a:pt x="173099" y="1256"/>
                    </a:lnTo>
                    <a:cubicBezTo>
                      <a:pt x="173304" y="2644"/>
                      <a:pt x="173401" y="4057"/>
                      <a:pt x="173377" y="5457"/>
                    </a:cubicBezTo>
                    <a:cubicBezTo>
                      <a:pt x="173329" y="5542"/>
                      <a:pt x="173280" y="5614"/>
                      <a:pt x="173232" y="5699"/>
                    </a:cubicBezTo>
                    <a:cubicBezTo>
                      <a:pt x="173063" y="4769"/>
                      <a:pt x="173003" y="3827"/>
                      <a:pt x="173039" y="2886"/>
                    </a:cubicBezTo>
                    <a:lnTo>
                      <a:pt x="173039" y="2886"/>
                    </a:lnTo>
                    <a:cubicBezTo>
                      <a:pt x="172930" y="3514"/>
                      <a:pt x="172725" y="4117"/>
                      <a:pt x="172435" y="4673"/>
                    </a:cubicBezTo>
                    <a:cubicBezTo>
                      <a:pt x="172109" y="4081"/>
                      <a:pt x="171783" y="3502"/>
                      <a:pt x="171445" y="2922"/>
                    </a:cubicBezTo>
                    <a:cubicBezTo>
                      <a:pt x="171397" y="3139"/>
                      <a:pt x="171349" y="3369"/>
                      <a:pt x="171324" y="3598"/>
                    </a:cubicBezTo>
                    <a:cubicBezTo>
                      <a:pt x="171228" y="3127"/>
                      <a:pt x="171155" y="2656"/>
                      <a:pt x="171119" y="2186"/>
                    </a:cubicBezTo>
                    <a:cubicBezTo>
                      <a:pt x="170926" y="2958"/>
                      <a:pt x="170685" y="3731"/>
                      <a:pt x="170395" y="4479"/>
                    </a:cubicBezTo>
                    <a:lnTo>
                      <a:pt x="170033" y="3755"/>
                    </a:lnTo>
                    <a:cubicBezTo>
                      <a:pt x="170033" y="4359"/>
                      <a:pt x="169984" y="4938"/>
                      <a:pt x="169972" y="5481"/>
                    </a:cubicBezTo>
                    <a:lnTo>
                      <a:pt x="169936" y="5554"/>
                    </a:lnTo>
                    <a:cubicBezTo>
                      <a:pt x="169610" y="4274"/>
                      <a:pt x="169284" y="2994"/>
                      <a:pt x="168946" y="1715"/>
                    </a:cubicBezTo>
                    <a:cubicBezTo>
                      <a:pt x="168825" y="3127"/>
                      <a:pt x="168499" y="4504"/>
                      <a:pt x="168004" y="5832"/>
                    </a:cubicBezTo>
                    <a:cubicBezTo>
                      <a:pt x="167618" y="4793"/>
                      <a:pt x="167232" y="3755"/>
                      <a:pt x="166845" y="2717"/>
                    </a:cubicBezTo>
                    <a:lnTo>
                      <a:pt x="166845" y="2717"/>
                    </a:lnTo>
                    <a:cubicBezTo>
                      <a:pt x="166894" y="3779"/>
                      <a:pt x="166701" y="4854"/>
                      <a:pt x="166290" y="5844"/>
                    </a:cubicBezTo>
                    <a:lnTo>
                      <a:pt x="164793" y="2693"/>
                    </a:lnTo>
                    <a:cubicBezTo>
                      <a:pt x="164721" y="3731"/>
                      <a:pt x="164648" y="4781"/>
                      <a:pt x="164576" y="5819"/>
                    </a:cubicBezTo>
                    <a:lnTo>
                      <a:pt x="162946" y="3043"/>
                    </a:lnTo>
                    <a:lnTo>
                      <a:pt x="162861" y="6121"/>
                    </a:lnTo>
                    <a:lnTo>
                      <a:pt x="162451" y="5566"/>
                    </a:lnTo>
                    <a:cubicBezTo>
                      <a:pt x="162439" y="5264"/>
                      <a:pt x="162391" y="4962"/>
                      <a:pt x="162306" y="4685"/>
                    </a:cubicBezTo>
                    <a:cubicBezTo>
                      <a:pt x="162210" y="4781"/>
                      <a:pt x="162137" y="4902"/>
                      <a:pt x="162041" y="4999"/>
                    </a:cubicBezTo>
                    <a:lnTo>
                      <a:pt x="161690" y="4528"/>
                    </a:lnTo>
                    <a:cubicBezTo>
                      <a:pt x="161654" y="4033"/>
                      <a:pt x="161606" y="3538"/>
                      <a:pt x="161570" y="3055"/>
                    </a:cubicBezTo>
                    <a:lnTo>
                      <a:pt x="160990" y="4009"/>
                    </a:lnTo>
                    <a:cubicBezTo>
                      <a:pt x="161002" y="3924"/>
                      <a:pt x="161014" y="3852"/>
                      <a:pt x="161038" y="3767"/>
                    </a:cubicBezTo>
                    <a:lnTo>
                      <a:pt x="161038" y="3767"/>
                    </a:lnTo>
                    <a:cubicBezTo>
                      <a:pt x="160725" y="4178"/>
                      <a:pt x="160447" y="4612"/>
                      <a:pt x="160205" y="5071"/>
                    </a:cubicBezTo>
                    <a:cubicBezTo>
                      <a:pt x="160121" y="4298"/>
                      <a:pt x="160036" y="3526"/>
                      <a:pt x="159940" y="2741"/>
                    </a:cubicBezTo>
                    <a:cubicBezTo>
                      <a:pt x="159493" y="3489"/>
                      <a:pt x="159010" y="4202"/>
                      <a:pt x="158503" y="4914"/>
                    </a:cubicBezTo>
                    <a:cubicBezTo>
                      <a:pt x="158431" y="4564"/>
                      <a:pt x="158358" y="4226"/>
                      <a:pt x="158286" y="3876"/>
                    </a:cubicBezTo>
                    <a:cubicBezTo>
                      <a:pt x="158286" y="4238"/>
                      <a:pt x="158262" y="4588"/>
                      <a:pt x="158213" y="4950"/>
                    </a:cubicBezTo>
                    <a:cubicBezTo>
                      <a:pt x="157960" y="4274"/>
                      <a:pt x="157803" y="3586"/>
                      <a:pt x="157731" y="2874"/>
                    </a:cubicBezTo>
                    <a:cubicBezTo>
                      <a:pt x="157405" y="3755"/>
                      <a:pt x="156958" y="4588"/>
                      <a:pt x="156390" y="5349"/>
                    </a:cubicBezTo>
                    <a:lnTo>
                      <a:pt x="155642" y="3067"/>
                    </a:lnTo>
                    <a:lnTo>
                      <a:pt x="155642" y="3067"/>
                    </a:lnTo>
                    <a:cubicBezTo>
                      <a:pt x="155666" y="3888"/>
                      <a:pt x="155388" y="4685"/>
                      <a:pt x="154857" y="5312"/>
                    </a:cubicBezTo>
                    <a:cubicBezTo>
                      <a:pt x="154423" y="4528"/>
                      <a:pt x="153988" y="3755"/>
                      <a:pt x="153565" y="2982"/>
                    </a:cubicBezTo>
                    <a:lnTo>
                      <a:pt x="152769" y="5614"/>
                    </a:lnTo>
                    <a:lnTo>
                      <a:pt x="151646" y="3477"/>
                    </a:lnTo>
                    <a:cubicBezTo>
                      <a:pt x="151465" y="4238"/>
                      <a:pt x="151284" y="4986"/>
                      <a:pt x="151103" y="5747"/>
                    </a:cubicBezTo>
                    <a:lnTo>
                      <a:pt x="150064" y="3031"/>
                    </a:lnTo>
                    <a:cubicBezTo>
                      <a:pt x="150052" y="4069"/>
                      <a:pt x="149775" y="5095"/>
                      <a:pt x="149280" y="6013"/>
                    </a:cubicBezTo>
                    <a:lnTo>
                      <a:pt x="148531" y="3369"/>
                    </a:lnTo>
                    <a:cubicBezTo>
                      <a:pt x="148495" y="4105"/>
                      <a:pt x="148290" y="4830"/>
                      <a:pt x="147952" y="5481"/>
                    </a:cubicBezTo>
                    <a:lnTo>
                      <a:pt x="146889" y="2681"/>
                    </a:lnTo>
                    <a:cubicBezTo>
                      <a:pt x="146793" y="3634"/>
                      <a:pt x="146563" y="4564"/>
                      <a:pt x="146213" y="5457"/>
                    </a:cubicBezTo>
                    <a:cubicBezTo>
                      <a:pt x="145585" y="4745"/>
                      <a:pt x="145151" y="3888"/>
                      <a:pt x="144921" y="2970"/>
                    </a:cubicBezTo>
                    <a:cubicBezTo>
                      <a:pt x="144704" y="3803"/>
                      <a:pt x="144487" y="4636"/>
                      <a:pt x="144269" y="5469"/>
                    </a:cubicBezTo>
                    <a:cubicBezTo>
                      <a:pt x="143738" y="4854"/>
                      <a:pt x="143340" y="4129"/>
                      <a:pt x="143135" y="3357"/>
                    </a:cubicBezTo>
                    <a:lnTo>
                      <a:pt x="143110" y="5904"/>
                    </a:lnTo>
                    <a:lnTo>
                      <a:pt x="141577" y="3610"/>
                    </a:lnTo>
                    <a:lnTo>
                      <a:pt x="141239" y="5614"/>
                    </a:lnTo>
                    <a:cubicBezTo>
                      <a:pt x="141106" y="5494"/>
                      <a:pt x="140974" y="5361"/>
                      <a:pt x="140853" y="5216"/>
                    </a:cubicBezTo>
                    <a:cubicBezTo>
                      <a:pt x="140937" y="4431"/>
                      <a:pt x="141082" y="3646"/>
                      <a:pt x="141287" y="2874"/>
                    </a:cubicBezTo>
                    <a:lnTo>
                      <a:pt x="141287" y="2874"/>
                    </a:lnTo>
                    <a:cubicBezTo>
                      <a:pt x="140961" y="3357"/>
                      <a:pt x="140611" y="3827"/>
                      <a:pt x="140213" y="4262"/>
                    </a:cubicBezTo>
                    <a:cubicBezTo>
                      <a:pt x="140104" y="4033"/>
                      <a:pt x="140020" y="3803"/>
                      <a:pt x="139947" y="3562"/>
                    </a:cubicBezTo>
                    <a:lnTo>
                      <a:pt x="139947" y="3562"/>
                    </a:lnTo>
                    <a:cubicBezTo>
                      <a:pt x="140008" y="3840"/>
                      <a:pt x="140056" y="4105"/>
                      <a:pt x="140104" y="4383"/>
                    </a:cubicBezTo>
                    <a:cubicBezTo>
                      <a:pt x="139778" y="4721"/>
                      <a:pt x="139440" y="5047"/>
                      <a:pt x="139090" y="5349"/>
                    </a:cubicBezTo>
                    <a:lnTo>
                      <a:pt x="139235" y="2886"/>
                    </a:lnTo>
                    <a:lnTo>
                      <a:pt x="139235" y="2886"/>
                    </a:lnTo>
                    <a:cubicBezTo>
                      <a:pt x="138849" y="3743"/>
                      <a:pt x="138305" y="4504"/>
                      <a:pt x="137629" y="5143"/>
                    </a:cubicBezTo>
                    <a:cubicBezTo>
                      <a:pt x="137581" y="4274"/>
                      <a:pt x="137545" y="3405"/>
                      <a:pt x="137509" y="2536"/>
                    </a:cubicBezTo>
                    <a:lnTo>
                      <a:pt x="135746" y="5143"/>
                    </a:lnTo>
                    <a:cubicBezTo>
                      <a:pt x="135456" y="4419"/>
                      <a:pt x="135311" y="3646"/>
                      <a:pt x="135324" y="2874"/>
                    </a:cubicBezTo>
                    <a:lnTo>
                      <a:pt x="135324" y="2874"/>
                    </a:lnTo>
                    <a:cubicBezTo>
                      <a:pt x="135010" y="3695"/>
                      <a:pt x="134563" y="4443"/>
                      <a:pt x="134008" y="5119"/>
                    </a:cubicBezTo>
                    <a:cubicBezTo>
                      <a:pt x="133899" y="4479"/>
                      <a:pt x="133802" y="3840"/>
                      <a:pt x="133706" y="3212"/>
                    </a:cubicBezTo>
                    <a:lnTo>
                      <a:pt x="132607" y="5469"/>
                    </a:lnTo>
                    <a:cubicBezTo>
                      <a:pt x="132257" y="4624"/>
                      <a:pt x="132016" y="3719"/>
                      <a:pt x="131919" y="2801"/>
                    </a:cubicBezTo>
                    <a:cubicBezTo>
                      <a:pt x="131400" y="3803"/>
                      <a:pt x="130881" y="4817"/>
                      <a:pt x="130362" y="5819"/>
                    </a:cubicBezTo>
                    <a:lnTo>
                      <a:pt x="129529" y="3139"/>
                    </a:lnTo>
                    <a:lnTo>
                      <a:pt x="128406" y="5675"/>
                    </a:lnTo>
                    <a:lnTo>
                      <a:pt x="127826" y="3477"/>
                    </a:lnTo>
                    <a:cubicBezTo>
                      <a:pt x="127525" y="4105"/>
                      <a:pt x="127102" y="4660"/>
                      <a:pt x="126595" y="5131"/>
                    </a:cubicBezTo>
                    <a:lnTo>
                      <a:pt x="126510" y="3477"/>
                    </a:lnTo>
                    <a:cubicBezTo>
                      <a:pt x="126160" y="4202"/>
                      <a:pt x="125702" y="4878"/>
                      <a:pt x="125158" y="5481"/>
                    </a:cubicBezTo>
                    <a:cubicBezTo>
                      <a:pt x="124844" y="4805"/>
                      <a:pt x="124736" y="4045"/>
                      <a:pt x="124844" y="3308"/>
                    </a:cubicBezTo>
                    <a:lnTo>
                      <a:pt x="124844" y="3308"/>
                    </a:lnTo>
                    <a:cubicBezTo>
                      <a:pt x="124410" y="3912"/>
                      <a:pt x="123975" y="4516"/>
                      <a:pt x="123541" y="5107"/>
                    </a:cubicBezTo>
                    <a:lnTo>
                      <a:pt x="122864" y="3200"/>
                    </a:lnTo>
                    <a:lnTo>
                      <a:pt x="121633" y="5409"/>
                    </a:lnTo>
                    <a:lnTo>
                      <a:pt x="120957" y="3538"/>
                    </a:lnTo>
                    <a:lnTo>
                      <a:pt x="119991" y="5131"/>
                    </a:lnTo>
                    <a:cubicBezTo>
                      <a:pt x="119762" y="4636"/>
                      <a:pt x="119532" y="4153"/>
                      <a:pt x="119291" y="3658"/>
                    </a:cubicBezTo>
                    <a:cubicBezTo>
                      <a:pt x="119086" y="4383"/>
                      <a:pt x="118868" y="5095"/>
                      <a:pt x="118663" y="5807"/>
                    </a:cubicBezTo>
                    <a:cubicBezTo>
                      <a:pt x="118301" y="4986"/>
                      <a:pt x="117939" y="4153"/>
                      <a:pt x="117577" y="3332"/>
                    </a:cubicBezTo>
                    <a:lnTo>
                      <a:pt x="116816" y="5819"/>
                    </a:lnTo>
                    <a:lnTo>
                      <a:pt x="115524" y="3272"/>
                    </a:lnTo>
                    <a:cubicBezTo>
                      <a:pt x="115319" y="4045"/>
                      <a:pt x="115005" y="4793"/>
                      <a:pt x="114583" y="5481"/>
                    </a:cubicBezTo>
                    <a:lnTo>
                      <a:pt x="113641" y="3369"/>
                    </a:lnTo>
                    <a:cubicBezTo>
                      <a:pt x="113436" y="4141"/>
                      <a:pt x="113110" y="4890"/>
                      <a:pt x="112675" y="5578"/>
                    </a:cubicBezTo>
                    <a:cubicBezTo>
                      <a:pt x="112144" y="5047"/>
                      <a:pt x="111733" y="4395"/>
                      <a:pt x="111468" y="3683"/>
                    </a:cubicBezTo>
                    <a:lnTo>
                      <a:pt x="110562" y="6097"/>
                    </a:lnTo>
                    <a:cubicBezTo>
                      <a:pt x="110019" y="5228"/>
                      <a:pt x="109488" y="4359"/>
                      <a:pt x="108957" y="3502"/>
                    </a:cubicBezTo>
                    <a:cubicBezTo>
                      <a:pt x="108776" y="4057"/>
                      <a:pt x="108594" y="4600"/>
                      <a:pt x="108425" y="5155"/>
                    </a:cubicBezTo>
                    <a:lnTo>
                      <a:pt x="107918" y="4588"/>
                    </a:lnTo>
                    <a:cubicBezTo>
                      <a:pt x="108003" y="4250"/>
                      <a:pt x="108148" y="3936"/>
                      <a:pt x="108341" y="3658"/>
                    </a:cubicBezTo>
                    <a:lnTo>
                      <a:pt x="108341" y="3658"/>
                    </a:lnTo>
                    <a:lnTo>
                      <a:pt x="107641" y="4262"/>
                    </a:lnTo>
                    <a:lnTo>
                      <a:pt x="107292" y="3866"/>
                    </a:lnTo>
                    <a:lnTo>
                      <a:pt x="107472" y="2994"/>
                    </a:lnTo>
                    <a:lnTo>
                      <a:pt x="107472" y="2994"/>
                    </a:lnTo>
                    <a:cubicBezTo>
                      <a:pt x="106965" y="3610"/>
                      <a:pt x="106373" y="4166"/>
                      <a:pt x="105721" y="4624"/>
                    </a:cubicBezTo>
                    <a:lnTo>
                      <a:pt x="105612" y="4528"/>
                    </a:lnTo>
                    <a:cubicBezTo>
                      <a:pt x="105625" y="4153"/>
                      <a:pt x="105733" y="3791"/>
                      <a:pt x="105914" y="3465"/>
                    </a:cubicBezTo>
                    <a:lnTo>
                      <a:pt x="105914" y="3465"/>
                    </a:lnTo>
                    <a:cubicBezTo>
                      <a:pt x="105697" y="3695"/>
                      <a:pt x="105468" y="3924"/>
                      <a:pt x="105226" y="4141"/>
                    </a:cubicBezTo>
                    <a:cubicBezTo>
                      <a:pt x="105033" y="3948"/>
                      <a:pt x="104852" y="3743"/>
                      <a:pt x="104683" y="3538"/>
                    </a:cubicBezTo>
                    <a:lnTo>
                      <a:pt x="104683" y="3538"/>
                    </a:lnTo>
                    <a:cubicBezTo>
                      <a:pt x="104852" y="3743"/>
                      <a:pt x="104997" y="3972"/>
                      <a:pt x="105130" y="4226"/>
                    </a:cubicBezTo>
                    <a:cubicBezTo>
                      <a:pt x="104586" y="4673"/>
                      <a:pt x="104007" y="5071"/>
                      <a:pt x="103391" y="5385"/>
                    </a:cubicBezTo>
                    <a:cubicBezTo>
                      <a:pt x="103572" y="4516"/>
                      <a:pt x="103753" y="3634"/>
                      <a:pt x="103934" y="2753"/>
                    </a:cubicBezTo>
                    <a:lnTo>
                      <a:pt x="103934" y="2753"/>
                    </a:lnTo>
                    <a:cubicBezTo>
                      <a:pt x="103584" y="3683"/>
                      <a:pt x="102981" y="4479"/>
                      <a:pt x="102184" y="5071"/>
                    </a:cubicBezTo>
                    <a:cubicBezTo>
                      <a:pt x="102289" y="4207"/>
                      <a:pt x="102394" y="3342"/>
                      <a:pt x="102499" y="2467"/>
                    </a:cubicBezTo>
                    <a:lnTo>
                      <a:pt x="102499" y="2467"/>
                    </a:lnTo>
                    <a:cubicBezTo>
                      <a:pt x="102361" y="3478"/>
                      <a:pt x="101661" y="4320"/>
                      <a:pt x="100699" y="4648"/>
                    </a:cubicBezTo>
                    <a:cubicBezTo>
                      <a:pt x="100699" y="3779"/>
                      <a:pt x="100687" y="2910"/>
                      <a:pt x="100687" y="2041"/>
                    </a:cubicBezTo>
                    <a:cubicBezTo>
                      <a:pt x="100252" y="2958"/>
                      <a:pt x="99697" y="3827"/>
                      <a:pt x="99033" y="4600"/>
                    </a:cubicBezTo>
                    <a:lnTo>
                      <a:pt x="98924" y="2161"/>
                    </a:lnTo>
                    <a:cubicBezTo>
                      <a:pt x="98200" y="3103"/>
                      <a:pt x="97632" y="4141"/>
                      <a:pt x="97234" y="5252"/>
                    </a:cubicBezTo>
                    <a:cubicBezTo>
                      <a:pt x="96848" y="4648"/>
                      <a:pt x="96667" y="3936"/>
                      <a:pt x="96727" y="3224"/>
                    </a:cubicBezTo>
                    <a:lnTo>
                      <a:pt x="96727" y="3224"/>
                    </a:lnTo>
                    <a:cubicBezTo>
                      <a:pt x="96232" y="4093"/>
                      <a:pt x="95556" y="4842"/>
                      <a:pt x="94759" y="5445"/>
                    </a:cubicBezTo>
                    <a:cubicBezTo>
                      <a:pt x="94397" y="4660"/>
                      <a:pt x="94276" y="3803"/>
                      <a:pt x="94385" y="2946"/>
                    </a:cubicBezTo>
                    <a:lnTo>
                      <a:pt x="94385" y="2946"/>
                    </a:lnTo>
                    <a:cubicBezTo>
                      <a:pt x="94107" y="3767"/>
                      <a:pt x="93673" y="4528"/>
                      <a:pt x="93093" y="5168"/>
                    </a:cubicBezTo>
                    <a:cubicBezTo>
                      <a:pt x="92876" y="4359"/>
                      <a:pt x="92791" y="3514"/>
                      <a:pt x="92852" y="2681"/>
                    </a:cubicBezTo>
                    <a:lnTo>
                      <a:pt x="92852" y="2681"/>
                    </a:lnTo>
                    <a:cubicBezTo>
                      <a:pt x="92610" y="3634"/>
                      <a:pt x="92200" y="4528"/>
                      <a:pt x="91644" y="5324"/>
                    </a:cubicBezTo>
                    <a:cubicBezTo>
                      <a:pt x="91499" y="4395"/>
                      <a:pt x="91451" y="3453"/>
                      <a:pt x="91499" y="2524"/>
                    </a:cubicBezTo>
                    <a:lnTo>
                      <a:pt x="91499" y="2524"/>
                    </a:lnTo>
                    <a:cubicBezTo>
                      <a:pt x="91318" y="3502"/>
                      <a:pt x="90884" y="4419"/>
                      <a:pt x="90268" y="5192"/>
                    </a:cubicBezTo>
                    <a:cubicBezTo>
                      <a:pt x="89918" y="4081"/>
                      <a:pt x="89688" y="2934"/>
                      <a:pt x="89592" y="1775"/>
                    </a:cubicBezTo>
                    <a:cubicBezTo>
                      <a:pt x="89302" y="2934"/>
                      <a:pt x="88880" y="4057"/>
                      <a:pt x="88348" y="5119"/>
                    </a:cubicBezTo>
                    <a:lnTo>
                      <a:pt x="87443" y="1268"/>
                    </a:lnTo>
                    <a:cubicBezTo>
                      <a:pt x="87286" y="2681"/>
                      <a:pt x="86948" y="4057"/>
                      <a:pt x="86417" y="5373"/>
                    </a:cubicBezTo>
                    <a:lnTo>
                      <a:pt x="85318" y="2222"/>
                    </a:lnTo>
                    <a:lnTo>
                      <a:pt x="85318" y="2222"/>
                    </a:lnTo>
                    <a:cubicBezTo>
                      <a:pt x="85354" y="3296"/>
                      <a:pt x="85137" y="4359"/>
                      <a:pt x="84702" y="5349"/>
                    </a:cubicBezTo>
                    <a:cubicBezTo>
                      <a:pt x="84232" y="4286"/>
                      <a:pt x="83761" y="3236"/>
                      <a:pt x="83290" y="2173"/>
                    </a:cubicBezTo>
                    <a:lnTo>
                      <a:pt x="83000" y="5300"/>
                    </a:lnTo>
                    <a:lnTo>
                      <a:pt x="81419" y="2499"/>
                    </a:lnTo>
                    <a:cubicBezTo>
                      <a:pt x="81382" y="3248"/>
                      <a:pt x="81346" y="4009"/>
                      <a:pt x="81322" y="4757"/>
                    </a:cubicBezTo>
                    <a:cubicBezTo>
                      <a:pt x="81189" y="4866"/>
                      <a:pt x="81069" y="4974"/>
                      <a:pt x="80936" y="5083"/>
                    </a:cubicBezTo>
                    <a:lnTo>
                      <a:pt x="80670" y="4685"/>
                    </a:lnTo>
                    <a:cubicBezTo>
                      <a:pt x="80815" y="4178"/>
                      <a:pt x="80960" y="3658"/>
                      <a:pt x="81105" y="3151"/>
                    </a:cubicBezTo>
                    <a:lnTo>
                      <a:pt x="81105" y="3151"/>
                    </a:lnTo>
                    <a:cubicBezTo>
                      <a:pt x="80851" y="3502"/>
                      <a:pt x="80586" y="3840"/>
                      <a:pt x="80284" y="4153"/>
                    </a:cubicBezTo>
                    <a:lnTo>
                      <a:pt x="79695" y="3329"/>
                    </a:lnTo>
                    <a:lnTo>
                      <a:pt x="79695" y="3329"/>
                    </a:lnTo>
                    <a:cubicBezTo>
                      <a:pt x="79814" y="3701"/>
                      <a:pt x="79910" y="4084"/>
                      <a:pt x="79970" y="4479"/>
                    </a:cubicBezTo>
                    <a:cubicBezTo>
                      <a:pt x="79716" y="4733"/>
                      <a:pt x="79439" y="4962"/>
                      <a:pt x="79149" y="5192"/>
                    </a:cubicBezTo>
                    <a:lnTo>
                      <a:pt x="79691" y="3324"/>
                    </a:lnTo>
                    <a:lnTo>
                      <a:pt x="79680" y="3308"/>
                    </a:lnTo>
                    <a:lnTo>
                      <a:pt x="79873" y="2656"/>
                    </a:lnTo>
                    <a:lnTo>
                      <a:pt x="79873" y="2656"/>
                    </a:lnTo>
                    <a:lnTo>
                      <a:pt x="77809" y="4697"/>
                    </a:lnTo>
                    <a:cubicBezTo>
                      <a:pt x="77688" y="4552"/>
                      <a:pt x="77567" y="4395"/>
                      <a:pt x="77459" y="4250"/>
                    </a:cubicBezTo>
                    <a:lnTo>
                      <a:pt x="77459" y="4250"/>
                    </a:lnTo>
                    <a:cubicBezTo>
                      <a:pt x="77580" y="4419"/>
                      <a:pt x="77688" y="4576"/>
                      <a:pt x="77785" y="4733"/>
                    </a:cubicBezTo>
                    <a:lnTo>
                      <a:pt x="77302" y="5204"/>
                    </a:lnTo>
                    <a:lnTo>
                      <a:pt x="77676" y="2644"/>
                    </a:lnTo>
                    <a:lnTo>
                      <a:pt x="75600" y="5023"/>
                    </a:lnTo>
                    <a:lnTo>
                      <a:pt x="75600" y="5023"/>
                    </a:lnTo>
                    <a:lnTo>
                      <a:pt x="76022" y="2246"/>
                    </a:lnTo>
                    <a:lnTo>
                      <a:pt x="74392" y="4467"/>
                    </a:lnTo>
                    <a:cubicBezTo>
                      <a:pt x="74477" y="3489"/>
                      <a:pt x="74573" y="2512"/>
                      <a:pt x="74670" y="1534"/>
                    </a:cubicBezTo>
                    <a:lnTo>
                      <a:pt x="74670" y="1534"/>
                    </a:lnTo>
                    <a:lnTo>
                      <a:pt x="72509" y="4817"/>
                    </a:lnTo>
                    <a:cubicBezTo>
                      <a:pt x="72473" y="3598"/>
                      <a:pt x="72437" y="2367"/>
                      <a:pt x="72388" y="1147"/>
                    </a:cubicBezTo>
                    <a:cubicBezTo>
                      <a:pt x="71833" y="2584"/>
                      <a:pt x="71278" y="4021"/>
                      <a:pt x="70710" y="5469"/>
                    </a:cubicBezTo>
                    <a:cubicBezTo>
                      <a:pt x="70734" y="4552"/>
                      <a:pt x="70758" y="3634"/>
                      <a:pt x="70783" y="2717"/>
                    </a:cubicBezTo>
                    <a:lnTo>
                      <a:pt x="70783" y="2717"/>
                    </a:lnTo>
                    <a:lnTo>
                      <a:pt x="69817" y="4455"/>
                    </a:lnTo>
                    <a:cubicBezTo>
                      <a:pt x="69720" y="4057"/>
                      <a:pt x="69636" y="3658"/>
                      <a:pt x="69539" y="3320"/>
                    </a:cubicBezTo>
                    <a:cubicBezTo>
                      <a:pt x="69467" y="3489"/>
                      <a:pt x="69370" y="3707"/>
                      <a:pt x="69286" y="3924"/>
                    </a:cubicBezTo>
                    <a:lnTo>
                      <a:pt x="69249" y="2705"/>
                    </a:lnTo>
                    <a:cubicBezTo>
                      <a:pt x="68887" y="3260"/>
                      <a:pt x="68646" y="3731"/>
                      <a:pt x="68380" y="4226"/>
                    </a:cubicBezTo>
                    <a:cubicBezTo>
                      <a:pt x="68247" y="3803"/>
                      <a:pt x="68102" y="3381"/>
                      <a:pt x="68018" y="3139"/>
                    </a:cubicBezTo>
                    <a:lnTo>
                      <a:pt x="67716" y="4504"/>
                    </a:lnTo>
                    <a:cubicBezTo>
                      <a:pt x="67607" y="4033"/>
                      <a:pt x="67463" y="3562"/>
                      <a:pt x="67402" y="3079"/>
                    </a:cubicBezTo>
                    <a:cubicBezTo>
                      <a:pt x="67221" y="3357"/>
                      <a:pt x="67028" y="3646"/>
                      <a:pt x="66823" y="3960"/>
                    </a:cubicBezTo>
                    <a:cubicBezTo>
                      <a:pt x="66569" y="3586"/>
                      <a:pt x="66364" y="3200"/>
                      <a:pt x="66207" y="2777"/>
                    </a:cubicBezTo>
                    <a:cubicBezTo>
                      <a:pt x="66074" y="3320"/>
                      <a:pt x="65953" y="3864"/>
                      <a:pt x="65833" y="4407"/>
                    </a:cubicBezTo>
                    <a:cubicBezTo>
                      <a:pt x="65929" y="3634"/>
                      <a:pt x="66050" y="2765"/>
                      <a:pt x="66038" y="2403"/>
                    </a:cubicBezTo>
                    <a:lnTo>
                      <a:pt x="66038" y="2403"/>
                    </a:lnTo>
                    <a:cubicBezTo>
                      <a:pt x="65821" y="2801"/>
                      <a:pt x="65495" y="3393"/>
                      <a:pt x="65157" y="3984"/>
                    </a:cubicBezTo>
                    <a:cubicBezTo>
                      <a:pt x="64988" y="3574"/>
                      <a:pt x="64831" y="3151"/>
                      <a:pt x="64674" y="2729"/>
                    </a:cubicBezTo>
                    <a:cubicBezTo>
                      <a:pt x="64529" y="3489"/>
                      <a:pt x="64299" y="4226"/>
                      <a:pt x="63986" y="4926"/>
                    </a:cubicBezTo>
                    <a:cubicBezTo>
                      <a:pt x="63913" y="4733"/>
                      <a:pt x="63853" y="4540"/>
                      <a:pt x="63792" y="4347"/>
                    </a:cubicBezTo>
                    <a:cubicBezTo>
                      <a:pt x="63780" y="4141"/>
                      <a:pt x="63792" y="3936"/>
                      <a:pt x="63805" y="3731"/>
                    </a:cubicBezTo>
                    <a:lnTo>
                      <a:pt x="63805" y="3731"/>
                    </a:lnTo>
                    <a:lnTo>
                      <a:pt x="63648" y="3948"/>
                    </a:lnTo>
                    <a:cubicBezTo>
                      <a:pt x="63527" y="3574"/>
                      <a:pt x="63406" y="3188"/>
                      <a:pt x="63273" y="2813"/>
                    </a:cubicBezTo>
                    <a:cubicBezTo>
                      <a:pt x="63153" y="3441"/>
                      <a:pt x="62971" y="4069"/>
                      <a:pt x="62718" y="4660"/>
                    </a:cubicBezTo>
                    <a:lnTo>
                      <a:pt x="62573" y="1582"/>
                    </a:lnTo>
                    <a:cubicBezTo>
                      <a:pt x="62440" y="2379"/>
                      <a:pt x="62223" y="3163"/>
                      <a:pt x="61933" y="3924"/>
                    </a:cubicBezTo>
                    <a:cubicBezTo>
                      <a:pt x="61825" y="3658"/>
                      <a:pt x="61728" y="3405"/>
                      <a:pt x="61656" y="3139"/>
                    </a:cubicBezTo>
                    <a:lnTo>
                      <a:pt x="60992" y="5554"/>
                    </a:lnTo>
                    <a:lnTo>
                      <a:pt x="60919" y="5385"/>
                    </a:lnTo>
                    <a:cubicBezTo>
                      <a:pt x="60810" y="3984"/>
                      <a:pt x="60714" y="2584"/>
                      <a:pt x="60617" y="1184"/>
                    </a:cubicBezTo>
                    <a:cubicBezTo>
                      <a:pt x="60497" y="1980"/>
                      <a:pt x="60315" y="2777"/>
                      <a:pt x="60074" y="3538"/>
                    </a:cubicBezTo>
                    <a:lnTo>
                      <a:pt x="59796" y="2946"/>
                    </a:lnTo>
                    <a:cubicBezTo>
                      <a:pt x="59664" y="3502"/>
                      <a:pt x="59543" y="4057"/>
                      <a:pt x="59410" y="4612"/>
                    </a:cubicBezTo>
                    <a:lnTo>
                      <a:pt x="58903" y="3815"/>
                    </a:lnTo>
                    <a:lnTo>
                      <a:pt x="58577" y="1558"/>
                    </a:lnTo>
                    <a:lnTo>
                      <a:pt x="57901" y="4612"/>
                    </a:lnTo>
                    <a:cubicBezTo>
                      <a:pt x="57575" y="4286"/>
                      <a:pt x="57273" y="3924"/>
                      <a:pt x="57008" y="3550"/>
                    </a:cubicBezTo>
                    <a:lnTo>
                      <a:pt x="56223" y="1039"/>
                    </a:lnTo>
                    <a:cubicBezTo>
                      <a:pt x="55993" y="2258"/>
                      <a:pt x="55933" y="3489"/>
                      <a:pt x="56066" y="4721"/>
                    </a:cubicBezTo>
                    <a:cubicBezTo>
                      <a:pt x="55535" y="3417"/>
                      <a:pt x="54714" y="2258"/>
                      <a:pt x="53663" y="1328"/>
                    </a:cubicBezTo>
                    <a:lnTo>
                      <a:pt x="53663" y="1328"/>
                    </a:lnTo>
                    <a:cubicBezTo>
                      <a:pt x="53965" y="2306"/>
                      <a:pt x="54219" y="3284"/>
                      <a:pt x="54448" y="4274"/>
                    </a:cubicBezTo>
                    <a:cubicBezTo>
                      <a:pt x="54291" y="4516"/>
                      <a:pt x="54122" y="4769"/>
                      <a:pt x="53953" y="5023"/>
                    </a:cubicBezTo>
                    <a:cubicBezTo>
                      <a:pt x="53905" y="4310"/>
                      <a:pt x="53869" y="3598"/>
                      <a:pt x="53832" y="2886"/>
                    </a:cubicBezTo>
                    <a:cubicBezTo>
                      <a:pt x="53712" y="3598"/>
                      <a:pt x="53519" y="4298"/>
                      <a:pt x="53253" y="4974"/>
                    </a:cubicBezTo>
                    <a:cubicBezTo>
                      <a:pt x="53217" y="4938"/>
                      <a:pt x="53193" y="4902"/>
                      <a:pt x="53156" y="4866"/>
                    </a:cubicBezTo>
                    <a:cubicBezTo>
                      <a:pt x="53156" y="4310"/>
                      <a:pt x="53120" y="3755"/>
                      <a:pt x="53265" y="3188"/>
                    </a:cubicBezTo>
                    <a:lnTo>
                      <a:pt x="53265" y="3188"/>
                    </a:lnTo>
                    <a:cubicBezTo>
                      <a:pt x="53036" y="3441"/>
                      <a:pt x="52806" y="3707"/>
                      <a:pt x="52577" y="3972"/>
                    </a:cubicBezTo>
                    <a:cubicBezTo>
                      <a:pt x="52420" y="3658"/>
                      <a:pt x="52287" y="3345"/>
                      <a:pt x="52191" y="3007"/>
                    </a:cubicBezTo>
                    <a:lnTo>
                      <a:pt x="52191" y="3007"/>
                    </a:lnTo>
                    <a:cubicBezTo>
                      <a:pt x="52275" y="3369"/>
                      <a:pt x="52396" y="3707"/>
                      <a:pt x="52541" y="4045"/>
                    </a:cubicBezTo>
                    <a:cubicBezTo>
                      <a:pt x="52360" y="4250"/>
                      <a:pt x="52178" y="4455"/>
                      <a:pt x="52009" y="4648"/>
                    </a:cubicBezTo>
                    <a:cubicBezTo>
                      <a:pt x="51949" y="3948"/>
                      <a:pt x="51901" y="3236"/>
                      <a:pt x="51840" y="2524"/>
                    </a:cubicBezTo>
                    <a:cubicBezTo>
                      <a:pt x="51647" y="3731"/>
                      <a:pt x="51297" y="4914"/>
                      <a:pt x="50802" y="6049"/>
                    </a:cubicBezTo>
                    <a:lnTo>
                      <a:pt x="50645" y="6218"/>
                    </a:lnTo>
                    <a:cubicBezTo>
                      <a:pt x="50694" y="5168"/>
                      <a:pt x="50428" y="4359"/>
                      <a:pt x="50778" y="3345"/>
                    </a:cubicBezTo>
                    <a:lnTo>
                      <a:pt x="50778" y="3345"/>
                    </a:lnTo>
                    <a:cubicBezTo>
                      <a:pt x="50464" y="3550"/>
                      <a:pt x="50186" y="3791"/>
                      <a:pt x="49933" y="4057"/>
                    </a:cubicBezTo>
                    <a:cubicBezTo>
                      <a:pt x="49873" y="3671"/>
                      <a:pt x="49812" y="3272"/>
                      <a:pt x="49752" y="2874"/>
                    </a:cubicBezTo>
                    <a:lnTo>
                      <a:pt x="49281" y="4842"/>
                    </a:lnTo>
                    <a:cubicBezTo>
                      <a:pt x="49015" y="5204"/>
                      <a:pt x="48762" y="5578"/>
                      <a:pt x="48508" y="5928"/>
                    </a:cubicBezTo>
                    <a:lnTo>
                      <a:pt x="48460" y="5783"/>
                    </a:lnTo>
                    <a:cubicBezTo>
                      <a:pt x="48653" y="4938"/>
                      <a:pt x="48834" y="4093"/>
                      <a:pt x="49015" y="3248"/>
                    </a:cubicBezTo>
                    <a:lnTo>
                      <a:pt x="49015" y="3248"/>
                    </a:lnTo>
                    <a:cubicBezTo>
                      <a:pt x="48641" y="3779"/>
                      <a:pt x="48363" y="4178"/>
                      <a:pt x="48050" y="4540"/>
                    </a:cubicBezTo>
                    <a:cubicBezTo>
                      <a:pt x="47820" y="3815"/>
                      <a:pt x="47579" y="3091"/>
                      <a:pt x="47337" y="2379"/>
                    </a:cubicBezTo>
                    <a:cubicBezTo>
                      <a:pt x="47132" y="3381"/>
                      <a:pt x="47060" y="4407"/>
                      <a:pt x="47120" y="5421"/>
                    </a:cubicBezTo>
                    <a:lnTo>
                      <a:pt x="47011" y="5518"/>
                    </a:lnTo>
                    <a:cubicBezTo>
                      <a:pt x="46927" y="5312"/>
                      <a:pt x="46854" y="5107"/>
                      <a:pt x="46782" y="4914"/>
                    </a:cubicBezTo>
                    <a:lnTo>
                      <a:pt x="47132" y="3272"/>
                    </a:lnTo>
                    <a:lnTo>
                      <a:pt x="47132" y="3272"/>
                    </a:lnTo>
                    <a:cubicBezTo>
                      <a:pt x="46891" y="3538"/>
                      <a:pt x="46661" y="3827"/>
                      <a:pt x="46468" y="4129"/>
                    </a:cubicBezTo>
                    <a:cubicBezTo>
                      <a:pt x="46227" y="3646"/>
                      <a:pt x="45889" y="3224"/>
                      <a:pt x="45478" y="2886"/>
                    </a:cubicBezTo>
                    <a:lnTo>
                      <a:pt x="45478" y="2886"/>
                    </a:lnTo>
                    <a:cubicBezTo>
                      <a:pt x="45695" y="3610"/>
                      <a:pt x="45804" y="4359"/>
                      <a:pt x="45792" y="5107"/>
                    </a:cubicBezTo>
                    <a:cubicBezTo>
                      <a:pt x="45611" y="5385"/>
                      <a:pt x="45406" y="5638"/>
                      <a:pt x="45188" y="5892"/>
                    </a:cubicBezTo>
                    <a:cubicBezTo>
                      <a:pt x="45249" y="4986"/>
                      <a:pt x="44717" y="4274"/>
                      <a:pt x="44778" y="3369"/>
                    </a:cubicBezTo>
                    <a:lnTo>
                      <a:pt x="44778" y="3369"/>
                    </a:lnTo>
                    <a:cubicBezTo>
                      <a:pt x="44283" y="4129"/>
                      <a:pt x="44174" y="4890"/>
                      <a:pt x="43897" y="5650"/>
                    </a:cubicBezTo>
                    <a:cubicBezTo>
                      <a:pt x="43595" y="5228"/>
                      <a:pt x="43365" y="4757"/>
                      <a:pt x="43208" y="4262"/>
                    </a:cubicBezTo>
                    <a:lnTo>
                      <a:pt x="43208" y="4262"/>
                    </a:lnTo>
                    <a:cubicBezTo>
                      <a:pt x="43341" y="4805"/>
                      <a:pt x="43559" y="5337"/>
                      <a:pt x="43824" y="5844"/>
                    </a:cubicBezTo>
                    <a:cubicBezTo>
                      <a:pt x="43740" y="6037"/>
                      <a:pt x="43643" y="6218"/>
                      <a:pt x="43534" y="6399"/>
                    </a:cubicBezTo>
                    <a:lnTo>
                      <a:pt x="43462" y="6399"/>
                    </a:lnTo>
                    <a:cubicBezTo>
                      <a:pt x="43329" y="5288"/>
                      <a:pt x="42858" y="3779"/>
                      <a:pt x="42750" y="2681"/>
                    </a:cubicBezTo>
                    <a:lnTo>
                      <a:pt x="42750" y="2681"/>
                    </a:lnTo>
                    <a:cubicBezTo>
                      <a:pt x="42810" y="3719"/>
                      <a:pt x="42255" y="5361"/>
                      <a:pt x="41711" y="6302"/>
                    </a:cubicBezTo>
                    <a:cubicBezTo>
                      <a:pt x="41458" y="5276"/>
                      <a:pt x="41325" y="4214"/>
                      <a:pt x="41313" y="3151"/>
                    </a:cubicBezTo>
                    <a:cubicBezTo>
                      <a:pt x="41084" y="4274"/>
                      <a:pt x="40806" y="4455"/>
                      <a:pt x="40577" y="5578"/>
                    </a:cubicBezTo>
                    <a:cubicBezTo>
                      <a:pt x="40057" y="4371"/>
                      <a:pt x="40130" y="4093"/>
                      <a:pt x="39611" y="2886"/>
                    </a:cubicBezTo>
                    <a:cubicBezTo>
                      <a:pt x="39611" y="3900"/>
                      <a:pt x="39152" y="4769"/>
                      <a:pt x="39152" y="5783"/>
                    </a:cubicBezTo>
                    <a:cubicBezTo>
                      <a:pt x="38741" y="4757"/>
                      <a:pt x="38416" y="3345"/>
                      <a:pt x="37715" y="2403"/>
                    </a:cubicBezTo>
                    <a:cubicBezTo>
                      <a:pt x="37607" y="4045"/>
                      <a:pt x="37389" y="4866"/>
                      <a:pt x="37293" y="6218"/>
                    </a:cubicBezTo>
                    <a:lnTo>
                      <a:pt x="37208" y="6097"/>
                    </a:lnTo>
                    <a:cubicBezTo>
                      <a:pt x="37063" y="5083"/>
                      <a:pt x="36315" y="3260"/>
                      <a:pt x="36230" y="2330"/>
                    </a:cubicBezTo>
                    <a:lnTo>
                      <a:pt x="34806" y="4986"/>
                    </a:lnTo>
                    <a:lnTo>
                      <a:pt x="34407" y="4419"/>
                    </a:lnTo>
                    <a:cubicBezTo>
                      <a:pt x="34335" y="3598"/>
                      <a:pt x="34262" y="2777"/>
                      <a:pt x="34190" y="1956"/>
                    </a:cubicBezTo>
                    <a:cubicBezTo>
                      <a:pt x="33900" y="2306"/>
                      <a:pt x="33635" y="2668"/>
                      <a:pt x="33381" y="3043"/>
                    </a:cubicBezTo>
                    <a:cubicBezTo>
                      <a:pt x="33405" y="2946"/>
                      <a:pt x="33417" y="2850"/>
                      <a:pt x="33442" y="2741"/>
                    </a:cubicBezTo>
                    <a:lnTo>
                      <a:pt x="33442" y="2741"/>
                    </a:lnTo>
                    <a:lnTo>
                      <a:pt x="31945" y="5192"/>
                    </a:lnTo>
                    <a:cubicBezTo>
                      <a:pt x="31824" y="4673"/>
                      <a:pt x="31619" y="4105"/>
                      <a:pt x="31437" y="3550"/>
                    </a:cubicBezTo>
                    <a:cubicBezTo>
                      <a:pt x="31498" y="3248"/>
                      <a:pt x="31570" y="2934"/>
                      <a:pt x="31643" y="2620"/>
                    </a:cubicBezTo>
                    <a:lnTo>
                      <a:pt x="31643" y="2620"/>
                    </a:lnTo>
                    <a:cubicBezTo>
                      <a:pt x="31522" y="2741"/>
                      <a:pt x="31389" y="2862"/>
                      <a:pt x="31268" y="2982"/>
                    </a:cubicBezTo>
                    <a:cubicBezTo>
                      <a:pt x="31208" y="2765"/>
                      <a:pt x="31160" y="2536"/>
                      <a:pt x="31124" y="2318"/>
                    </a:cubicBezTo>
                    <a:cubicBezTo>
                      <a:pt x="30918" y="2813"/>
                      <a:pt x="30749" y="3284"/>
                      <a:pt x="30580" y="3743"/>
                    </a:cubicBezTo>
                    <a:cubicBezTo>
                      <a:pt x="30218" y="4166"/>
                      <a:pt x="29892" y="4624"/>
                      <a:pt x="29590" y="5095"/>
                    </a:cubicBezTo>
                    <a:cubicBezTo>
                      <a:pt x="29530" y="4938"/>
                      <a:pt x="29458" y="4769"/>
                      <a:pt x="29385" y="4600"/>
                    </a:cubicBezTo>
                    <a:cubicBezTo>
                      <a:pt x="29518" y="3791"/>
                      <a:pt x="29639" y="2982"/>
                      <a:pt x="29771" y="2173"/>
                    </a:cubicBezTo>
                    <a:lnTo>
                      <a:pt x="29771" y="2173"/>
                    </a:lnTo>
                    <a:cubicBezTo>
                      <a:pt x="29506" y="2668"/>
                      <a:pt x="29228" y="3151"/>
                      <a:pt x="28914" y="3610"/>
                    </a:cubicBezTo>
                    <a:cubicBezTo>
                      <a:pt x="28745" y="3260"/>
                      <a:pt x="28612" y="2886"/>
                      <a:pt x="28516" y="2499"/>
                    </a:cubicBezTo>
                    <a:cubicBezTo>
                      <a:pt x="27791" y="3320"/>
                      <a:pt x="27526" y="4178"/>
                      <a:pt x="27212" y="5216"/>
                    </a:cubicBezTo>
                    <a:cubicBezTo>
                      <a:pt x="27164" y="5059"/>
                      <a:pt x="27115" y="4902"/>
                      <a:pt x="27055" y="4745"/>
                    </a:cubicBezTo>
                    <a:lnTo>
                      <a:pt x="27333" y="2910"/>
                    </a:lnTo>
                    <a:lnTo>
                      <a:pt x="26765" y="3779"/>
                    </a:lnTo>
                    <a:lnTo>
                      <a:pt x="26391" y="2693"/>
                    </a:lnTo>
                    <a:cubicBezTo>
                      <a:pt x="25812" y="3115"/>
                      <a:pt x="25558" y="3707"/>
                      <a:pt x="25401" y="4371"/>
                    </a:cubicBezTo>
                    <a:cubicBezTo>
                      <a:pt x="25425" y="3767"/>
                      <a:pt x="25449" y="3151"/>
                      <a:pt x="25486" y="2548"/>
                    </a:cubicBezTo>
                    <a:lnTo>
                      <a:pt x="25486" y="2548"/>
                    </a:lnTo>
                    <a:lnTo>
                      <a:pt x="24580" y="4479"/>
                    </a:lnTo>
                    <a:lnTo>
                      <a:pt x="23952" y="2874"/>
                    </a:lnTo>
                    <a:cubicBezTo>
                      <a:pt x="23759" y="3091"/>
                      <a:pt x="23578" y="3320"/>
                      <a:pt x="23409" y="3562"/>
                    </a:cubicBezTo>
                    <a:cubicBezTo>
                      <a:pt x="23373" y="3103"/>
                      <a:pt x="23337" y="2656"/>
                      <a:pt x="23300" y="2198"/>
                    </a:cubicBezTo>
                    <a:lnTo>
                      <a:pt x="23300" y="2198"/>
                    </a:lnTo>
                    <a:cubicBezTo>
                      <a:pt x="23325" y="2741"/>
                      <a:pt x="23300" y="3272"/>
                      <a:pt x="23228" y="3803"/>
                    </a:cubicBezTo>
                    <a:cubicBezTo>
                      <a:pt x="22950" y="4202"/>
                      <a:pt x="22709" y="4612"/>
                      <a:pt x="22492" y="5035"/>
                    </a:cubicBezTo>
                    <a:cubicBezTo>
                      <a:pt x="22347" y="4045"/>
                      <a:pt x="22274" y="3043"/>
                      <a:pt x="22274" y="2041"/>
                    </a:cubicBezTo>
                    <a:cubicBezTo>
                      <a:pt x="22178" y="2693"/>
                      <a:pt x="22081" y="3332"/>
                      <a:pt x="21997" y="3972"/>
                    </a:cubicBezTo>
                    <a:cubicBezTo>
                      <a:pt x="21924" y="3707"/>
                      <a:pt x="21864" y="3429"/>
                      <a:pt x="21803" y="3151"/>
                    </a:cubicBezTo>
                    <a:cubicBezTo>
                      <a:pt x="21477" y="3453"/>
                      <a:pt x="21200" y="3779"/>
                      <a:pt x="20970" y="4141"/>
                    </a:cubicBezTo>
                    <a:lnTo>
                      <a:pt x="20222" y="1727"/>
                    </a:lnTo>
                    <a:lnTo>
                      <a:pt x="20234" y="5300"/>
                    </a:lnTo>
                    <a:lnTo>
                      <a:pt x="19679" y="3115"/>
                    </a:lnTo>
                    <a:cubicBezTo>
                      <a:pt x="19594" y="3212"/>
                      <a:pt x="19522" y="3320"/>
                      <a:pt x="19449" y="3417"/>
                    </a:cubicBezTo>
                    <a:cubicBezTo>
                      <a:pt x="19220" y="2886"/>
                      <a:pt x="18966" y="2355"/>
                      <a:pt x="18701" y="1848"/>
                    </a:cubicBezTo>
                    <a:lnTo>
                      <a:pt x="18701" y="1848"/>
                    </a:lnTo>
                    <a:cubicBezTo>
                      <a:pt x="18809" y="2620"/>
                      <a:pt x="18894" y="3405"/>
                      <a:pt x="18942" y="4202"/>
                    </a:cubicBezTo>
                    <a:cubicBezTo>
                      <a:pt x="18761" y="4540"/>
                      <a:pt x="18580" y="4866"/>
                      <a:pt x="18375" y="5192"/>
                    </a:cubicBezTo>
                    <a:cubicBezTo>
                      <a:pt x="18302" y="4733"/>
                      <a:pt x="18242" y="4298"/>
                      <a:pt x="18170" y="3852"/>
                    </a:cubicBezTo>
                    <a:cubicBezTo>
                      <a:pt x="18266" y="3308"/>
                      <a:pt x="18363" y="2765"/>
                      <a:pt x="18447" y="2234"/>
                    </a:cubicBezTo>
                    <a:lnTo>
                      <a:pt x="18447" y="2234"/>
                    </a:lnTo>
                    <a:lnTo>
                      <a:pt x="18037" y="2922"/>
                    </a:lnTo>
                    <a:cubicBezTo>
                      <a:pt x="18025" y="2837"/>
                      <a:pt x="18013" y="2753"/>
                      <a:pt x="18000" y="2681"/>
                    </a:cubicBezTo>
                    <a:cubicBezTo>
                      <a:pt x="17711" y="3043"/>
                      <a:pt x="17457" y="3453"/>
                      <a:pt x="17264" y="3888"/>
                    </a:cubicBezTo>
                    <a:lnTo>
                      <a:pt x="17035" y="3502"/>
                    </a:lnTo>
                    <a:cubicBezTo>
                      <a:pt x="16938" y="3948"/>
                      <a:pt x="16878" y="4407"/>
                      <a:pt x="16842" y="4866"/>
                    </a:cubicBezTo>
                    <a:lnTo>
                      <a:pt x="16660" y="5180"/>
                    </a:lnTo>
                    <a:cubicBezTo>
                      <a:pt x="16491" y="4757"/>
                      <a:pt x="16383" y="4310"/>
                      <a:pt x="16310" y="3864"/>
                    </a:cubicBezTo>
                    <a:cubicBezTo>
                      <a:pt x="16407" y="3272"/>
                      <a:pt x="16516" y="2693"/>
                      <a:pt x="16660" y="2113"/>
                    </a:cubicBezTo>
                    <a:lnTo>
                      <a:pt x="16660" y="2113"/>
                    </a:lnTo>
                    <a:cubicBezTo>
                      <a:pt x="15936" y="2765"/>
                      <a:pt x="15308" y="3514"/>
                      <a:pt x="14765" y="4322"/>
                    </a:cubicBezTo>
                    <a:lnTo>
                      <a:pt x="14524" y="3236"/>
                    </a:lnTo>
                    <a:lnTo>
                      <a:pt x="14777" y="1654"/>
                    </a:lnTo>
                    <a:lnTo>
                      <a:pt x="14777" y="1654"/>
                    </a:lnTo>
                    <a:cubicBezTo>
                      <a:pt x="14644" y="1908"/>
                      <a:pt x="14499" y="2161"/>
                      <a:pt x="14355" y="2415"/>
                    </a:cubicBezTo>
                    <a:lnTo>
                      <a:pt x="14282" y="2065"/>
                    </a:lnTo>
                    <a:lnTo>
                      <a:pt x="13642" y="3514"/>
                    </a:lnTo>
                    <a:cubicBezTo>
                      <a:pt x="13280" y="4021"/>
                      <a:pt x="12906" y="4504"/>
                      <a:pt x="12495" y="4962"/>
                    </a:cubicBezTo>
                    <a:cubicBezTo>
                      <a:pt x="12363" y="4600"/>
                      <a:pt x="12242" y="4250"/>
                      <a:pt x="12121" y="3888"/>
                    </a:cubicBezTo>
                    <a:lnTo>
                      <a:pt x="12350" y="2391"/>
                    </a:lnTo>
                    <a:lnTo>
                      <a:pt x="12350" y="2391"/>
                    </a:lnTo>
                    <a:lnTo>
                      <a:pt x="11904" y="3079"/>
                    </a:lnTo>
                    <a:cubicBezTo>
                      <a:pt x="11795" y="2681"/>
                      <a:pt x="11711" y="2270"/>
                      <a:pt x="11638" y="1860"/>
                    </a:cubicBezTo>
                    <a:lnTo>
                      <a:pt x="10696" y="4914"/>
                    </a:lnTo>
                    <a:lnTo>
                      <a:pt x="10358" y="5433"/>
                    </a:lnTo>
                    <a:cubicBezTo>
                      <a:pt x="10407" y="4286"/>
                      <a:pt x="10455" y="3139"/>
                      <a:pt x="10503" y="1992"/>
                    </a:cubicBezTo>
                    <a:lnTo>
                      <a:pt x="10503" y="1992"/>
                    </a:lnTo>
                    <a:lnTo>
                      <a:pt x="9779" y="3550"/>
                    </a:lnTo>
                    <a:cubicBezTo>
                      <a:pt x="9610" y="2777"/>
                      <a:pt x="9441" y="1992"/>
                      <a:pt x="9272" y="1208"/>
                    </a:cubicBezTo>
                    <a:cubicBezTo>
                      <a:pt x="9006" y="2004"/>
                      <a:pt x="8753" y="2789"/>
                      <a:pt x="8487" y="3586"/>
                    </a:cubicBezTo>
                    <a:cubicBezTo>
                      <a:pt x="8427" y="2946"/>
                      <a:pt x="8379" y="2294"/>
                      <a:pt x="8330" y="1654"/>
                    </a:cubicBezTo>
                    <a:lnTo>
                      <a:pt x="8330" y="1654"/>
                    </a:lnTo>
                    <a:cubicBezTo>
                      <a:pt x="8379" y="2825"/>
                      <a:pt x="8209" y="3996"/>
                      <a:pt x="7823" y="5107"/>
                    </a:cubicBezTo>
                    <a:cubicBezTo>
                      <a:pt x="7618" y="3634"/>
                      <a:pt x="7425" y="2173"/>
                      <a:pt x="7220" y="713"/>
                    </a:cubicBezTo>
                    <a:cubicBezTo>
                      <a:pt x="6978" y="2077"/>
                      <a:pt x="6725" y="3441"/>
                      <a:pt x="6471" y="4805"/>
                    </a:cubicBezTo>
                    <a:cubicBezTo>
                      <a:pt x="5855" y="3441"/>
                      <a:pt x="5541" y="1956"/>
                      <a:pt x="5529" y="447"/>
                    </a:cubicBezTo>
                    <a:cubicBezTo>
                      <a:pt x="5469" y="797"/>
                      <a:pt x="5397" y="1135"/>
                      <a:pt x="5336" y="1485"/>
                    </a:cubicBezTo>
                    <a:lnTo>
                      <a:pt x="5240" y="1184"/>
                    </a:lnTo>
                    <a:lnTo>
                      <a:pt x="5240" y="1932"/>
                    </a:lnTo>
                    <a:cubicBezTo>
                      <a:pt x="5119" y="2572"/>
                      <a:pt x="4998" y="3224"/>
                      <a:pt x="4865" y="3864"/>
                    </a:cubicBezTo>
                    <a:cubicBezTo>
                      <a:pt x="4539" y="2982"/>
                      <a:pt x="4165" y="2125"/>
                      <a:pt x="3718" y="1304"/>
                    </a:cubicBezTo>
                    <a:lnTo>
                      <a:pt x="3718" y="1304"/>
                    </a:lnTo>
                    <a:cubicBezTo>
                      <a:pt x="3815" y="1944"/>
                      <a:pt x="3887" y="2596"/>
                      <a:pt x="3936" y="3248"/>
                    </a:cubicBezTo>
                    <a:cubicBezTo>
                      <a:pt x="3622" y="2306"/>
                      <a:pt x="3368" y="1340"/>
                      <a:pt x="3175" y="375"/>
                    </a:cubicBezTo>
                    <a:cubicBezTo>
                      <a:pt x="2897" y="1377"/>
                      <a:pt x="2608" y="2391"/>
                      <a:pt x="2318" y="3417"/>
                    </a:cubicBezTo>
                    <a:lnTo>
                      <a:pt x="2064" y="2958"/>
                    </a:lnTo>
                    <a:cubicBezTo>
                      <a:pt x="1956" y="3405"/>
                      <a:pt x="1895" y="3840"/>
                      <a:pt x="1871" y="4298"/>
                    </a:cubicBezTo>
                    <a:cubicBezTo>
                      <a:pt x="1352" y="2862"/>
                      <a:pt x="845" y="1437"/>
                      <a:pt x="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3"/>
              <p:cNvGrpSpPr/>
              <p:nvPr/>
            </p:nvGrpSpPr>
            <p:grpSpPr>
              <a:xfrm>
                <a:off x="24" y="4841438"/>
                <a:ext cx="9144121" cy="302544"/>
                <a:chOff x="985425" y="3550775"/>
                <a:chExt cx="4753650" cy="587350"/>
              </a:xfrm>
            </p:grpSpPr>
            <p:sp>
              <p:nvSpPr>
                <p:cNvPr id="469" name="Google Shape;469;p33"/>
                <p:cNvSpPr/>
                <p:nvPr/>
              </p:nvSpPr>
              <p:spPr>
                <a:xfrm>
                  <a:off x="985425" y="3550775"/>
                  <a:ext cx="4753650" cy="587050"/>
                </a:xfrm>
                <a:custGeom>
                  <a:avLst/>
                  <a:gdLst/>
                  <a:ahLst/>
                  <a:cxnLst/>
                  <a:rect l="l" t="t" r="r" b="b"/>
                  <a:pathLst>
                    <a:path w="190146" h="23482" extrusionOk="0">
                      <a:moveTo>
                        <a:pt x="64023" y="1"/>
                      </a:moveTo>
                      <a:cubicBezTo>
                        <a:pt x="62836" y="1"/>
                        <a:pt x="61837" y="19"/>
                        <a:pt x="61076" y="60"/>
                      </a:cubicBezTo>
                      <a:cubicBezTo>
                        <a:pt x="54125" y="446"/>
                        <a:pt x="47168" y="533"/>
                        <a:pt x="40209" y="533"/>
                      </a:cubicBezTo>
                      <a:cubicBezTo>
                        <a:pt x="37583" y="533"/>
                        <a:pt x="34957" y="520"/>
                        <a:pt x="32331" y="507"/>
                      </a:cubicBezTo>
                      <a:cubicBezTo>
                        <a:pt x="29723" y="495"/>
                        <a:pt x="0" y="374"/>
                        <a:pt x="0" y="374"/>
                      </a:cubicBezTo>
                      <a:lnTo>
                        <a:pt x="0" y="23482"/>
                      </a:lnTo>
                      <a:lnTo>
                        <a:pt x="190146" y="23482"/>
                      </a:lnTo>
                      <a:lnTo>
                        <a:pt x="190146" y="374"/>
                      </a:lnTo>
                      <a:cubicBezTo>
                        <a:pt x="178846" y="374"/>
                        <a:pt x="167498" y="1268"/>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542C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985425" y="3550775"/>
                  <a:ext cx="4753650" cy="81500"/>
                </a:xfrm>
                <a:custGeom>
                  <a:avLst/>
                  <a:gdLst/>
                  <a:ahLst/>
                  <a:cxnLst/>
                  <a:rect l="l" t="t" r="r" b="b"/>
                  <a:pathLst>
                    <a:path w="190146" h="3260" extrusionOk="0">
                      <a:moveTo>
                        <a:pt x="64023" y="1"/>
                      </a:moveTo>
                      <a:cubicBezTo>
                        <a:pt x="62836" y="1"/>
                        <a:pt x="61837" y="19"/>
                        <a:pt x="61076" y="60"/>
                      </a:cubicBezTo>
                      <a:cubicBezTo>
                        <a:pt x="54125" y="446"/>
                        <a:pt x="47161" y="533"/>
                        <a:pt x="40199" y="533"/>
                      </a:cubicBezTo>
                      <a:cubicBezTo>
                        <a:pt x="37572" y="533"/>
                        <a:pt x="34945" y="520"/>
                        <a:pt x="32319" y="507"/>
                      </a:cubicBezTo>
                      <a:cubicBezTo>
                        <a:pt x="29711" y="495"/>
                        <a:pt x="0" y="386"/>
                        <a:pt x="0" y="374"/>
                      </a:cubicBezTo>
                      <a:lnTo>
                        <a:pt x="0" y="2040"/>
                      </a:lnTo>
                      <a:cubicBezTo>
                        <a:pt x="0" y="2040"/>
                        <a:pt x="28661" y="2922"/>
                        <a:pt x="31269" y="2946"/>
                      </a:cubicBezTo>
                      <a:cubicBezTo>
                        <a:pt x="31500" y="2947"/>
                        <a:pt x="31733" y="2947"/>
                        <a:pt x="31966" y="2947"/>
                      </a:cubicBezTo>
                      <a:cubicBezTo>
                        <a:pt x="41369" y="2947"/>
                        <a:pt x="51734" y="2245"/>
                        <a:pt x="61076" y="1739"/>
                      </a:cubicBezTo>
                      <a:cubicBezTo>
                        <a:pt x="62632" y="1652"/>
                        <a:pt x="65182" y="1617"/>
                        <a:pt x="68284" y="1617"/>
                      </a:cubicBezTo>
                      <a:cubicBezTo>
                        <a:pt x="78976" y="1617"/>
                        <a:pt x="96209" y="2026"/>
                        <a:pt x="101749" y="2101"/>
                      </a:cubicBezTo>
                      <a:cubicBezTo>
                        <a:pt x="106170" y="2161"/>
                        <a:pt x="111283" y="2364"/>
                        <a:pt x="116098" y="2364"/>
                      </a:cubicBezTo>
                      <a:cubicBezTo>
                        <a:pt x="118015" y="2364"/>
                        <a:pt x="119885" y="2332"/>
                        <a:pt x="121645" y="2246"/>
                      </a:cubicBezTo>
                      <a:cubicBezTo>
                        <a:pt x="122554" y="2202"/>
                        <a:pt x="123439" y="2182"/>
                        <a:pt x="124308" y="2182"/>
                      </a:cubicBezTo>
                      <a:cubicBezTo>
                        <a:pt x="129892" y="2182"/>
                        <a:pt x="134783" y="2983"/>
                        <a:pt x="140624" y="3224"/>
                      </a:cubicBezTo>
                      <a:cubicBezTo>
                        <a:pt x="141231" y="3248"/>
                        <a:pt x="141864" y="3259"/>
                        <a:pt x="142517" y="3259"/>
                      </a:cubicBezTo>
                      <a:cubicBezTo>
                        <a:pt x="146953" y="3259"/>
                        <a:pt x="152289" y="2757"/>
                        <a:pt x="156415" y="2704"/>
                      </a:cubicBezTo>
                      <a:cubicBezTo>
                        <a:pt x="167823" y="2572"/>
                        <a:pt x="178846" y="2040"/>
                        <a:pt x="190146" y="2040"/>
                      </a:cubicBezTo>
                      <a:lnTo>
                        <a:pt x="190146" y="386"/>
                      </a:lnTo>
                      <a:cubicBezTo>
                        <a:pt x="190070" y="386"/>
                        <a:pt x="189994" y="386"/>
                        <a:pt x="189919" y="386"/>
                      </a:cubicBezTo>
                      <a:cubicBezTo>
                        <a:pt x="178694" y="386"/>
                        <a:pt x="167421" y="1269"/>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6C4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985425" y="3957075"/>
                  <a:ext cx="4753650" cy="181050"/>
                </a:xfrm>
                <a:custGeom>
                  <a:avLst/>
                  <a:gdLst/>
                  <a:ahLst/>
                  <a:cxnLst/>
                  <a:rect l="l" t="t" r="r" b="b"/>
                  <a:pathLst>
                    <a:path w="190146" h="7242" extrusionOk="0">
                      <a:moveTo>
                        <a:pt x="112072" y="0"/>
                      </a:moveTo>
                      <a:cubicBezTo>
                        <a:pt x="111613" y="0"/>
                        <a:pt x="111154" y="4"/>
                        <a:pt x="110695" y="10"/>
                      </a:cubicBezTo>
                      <a:cubicBezTo>
                        <a:pt x="107267" y="83"/>
                        <a:pt x="103983" y="602"/>
                        <a:pt x="100602" y="976"/>
                      </a:cubicBezTo>
                      <a:cubicBezTo>
                        <a:pt x="98395" y="1217"/>
                        <a:pt x="96184" y="1309"/>
                        <a:pt x="93972" y="1309"/>
                      </a:cubicBezTo>
                      <a:cubicBezTo>
                        <a:pt x="89420" y="1309"/>
                        <a:pt x="84865" y="918"/>
                        <a:pt x="80332" y="626"/>
                      </a:cubicBezTo>
                      <a:cubicBezTo>
                        <a:pt x="77651" y="453"/>
                        <a:pt x="74962" y="319"/>
                        <a:pt x="72271" y="319"/>
                      </a:cubicBezTo>
                      <a:cubicBezTo>
                        <a:pt x="71570" y="319"/>
                        <a:pt x="70868" y="328"/>
                        <a:pt x="70167" y="348"/>
                      </a:cubicBezTo>
                      <a:cubicBezTo>
                        <a:pt x="66702" y="469"/>
                        <a:pt x="63261" y="952"/>
                        <a:pt x="59821" y="1338"/>
                      </a:cubicBezTo>
                      <a:cubicBezTo>
                        <a:pt x="53448" y="2040"/>
                        <a:pt x="47031" y="2610"/>
                        <a:pt x="40602" y="2610"/>
                      </a:cubicBezTo>
                      <a:cubicBezTo>
                        <a:pt x="40284" y="2610"/>
                        <a:pt x="39965" y="2609"/>
                        <a:pt x="39647" y="2606"/>
                      </a:cubicBezTo>
                      <a:cubicBezTo>
                        <a:pt x="36086" y="2582"/>
                        <a:pt x="32536" y="2364"/>
                        <a:pt x="29011" y="1942"/>
                      </a:cubicBezTo>
                      <a:cubicBezTo>
                        <a:pt x="26077" y="1592"/>
                        <a:pt x="23168" y="1121"/>
                        <a:pt x="20234" y="819"/>
                      </a:cubicBezTo>
                      <a:cubicBezTo>
                        <a:pt x="17594" y="549"/>
                        <a:pt x="14899" y="361"/>
                        <a:pt x="12210" y="361"/>
                      </a:cubicBezTo>
                      <a:cubicBezTo>
                        <a:pt x="8885" y="361"/>
                        <a:pt x="5569" y="648"/>
                        <a:pt x="2378" y="1423"/>
                      </a:cubicBezTo>
                      <a:cubicBezTo>
                        <a:pt x="1570" y="1616"/>
                        <a:pt x="773" y="1845"/>
                        <a:pt x="0" y="2111"/>
                      </a:cubicBezTo>
                      <a:lnTo>
                        <a:pt x="0" y="7242"/>
                      </a:lnTo>
                      <a:lnTo>
                        <a:pt x="190146" y="7242"/>
                      </a:lnTo>
                      <a:lnTo>
                        <a:pt x="190146" y="1290"/>
                      </a:lnTo>
                      <a:cubicBezTo>
                        <a:pt x="187925" y="1712"/>
                        <a:pt x="185667" y="1954"/>
                        <a:pt x="183397" y="2002"/>
                      </a:cubicBezTo>
                      <a:cubicBezTo>
                        <a:pt x="183278" y="2004"/>
                        <a:pt x="183158" y="2005"/>
                        <a:pt x="183039" y="2005"/>
                      </a:cubicBezTo>
                      <a:cubicBezTo>
                        <a:pt x="179798" y="2005"/>
                        <a:pt x="176663" y="1390"/>
                        <a:pt x="173437" y="1169"/>
                      </a:cubicBezTo>
                      <a:cubicBezTo>
                        <a:pt x="172579" y="1114"/>
                        <a:pt x="171727" y="1089"/>
                        <a:pt x="170879" y="1089"/>
                      </a:cubicBezTo>
                      <a:cubicBezTo>
                        <a:pt x="168220" y="1089"/>
                        <a:pt x="165598" y="1329"/>
                        <a:pt x="162934" y="1604"/>
                      </a:cubicBezTo>
                      <a:cubicBezTo>
                        <a:pt x="157640" y="2138"/>
                        <a:pt x="152374" y="2590"/>
                        <a:pt x="147079" y="2590"/>
                      </a:cubicBezTo>
                      <a:cubicBezTo>
                        <a:pt x="145309" y="2590"/>
                        <a:pt x="143536" y="2540"/>
                        <a:pt x="141758" y="2425"/>
                      </a:cubicBezTo>
                      <a:cubicBezTo>
                        <a:pt x="134817" y="1966"/>
                        <a:pt x="127947" y="988"/>
                        <a:pt x="121017" y="409"/>
                      </a:cubicBezTo>
                      <a:cubicBezTo>
                        <a:pt x="118035" y="136"/>
                        <a:pt x="115053" y="0"/>
                        <a:pt x="112072"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985425" y="3637025"/>
                  <a:ext cx="4753650" cy="290000"/>
                </a:xfrm>
                <a:custGeom>
                  <a:avLst/>
                  <a:gdLst/>
                  <a:ahLst/>
                  <a:cxnLst/>
                  <a:rect l="l" t="t" r="r" b="b"/>
                  <a:pathLst>
                    <a:path w="190146" h="11600" extrusionOk="0">
                      <a:moveTo>
                        <a:pt x="43994" y="0"/>
                      </a:moveTo>
                      <a:cubicBezTo>
                        <a:pt x="41806" y="0"/>
                        <a:pt x="39620" y="80"/>
                        <a:pt x="37438" y="244"/>
                      </a:cubicBezTo>
                      <a:cubicBezTo>
                        <a:pt x="33707" y="498"/>
                        <a:pt x="29989" y="957"/>
                        <a:pt x="26307" y="1536"/>
                      </a:cubicBezTo>
                      <a:cubicBezTo>
                        <a:pt x="23023" y="2055"/>
                        <a:pt x="19775" y="2780"/>
                        <a:pt x="16467" y="3057"/>
                      </a:cubicBezTo>
                      <a:cubicBezTo>
                        <a:pt x="15181" y="3167"/>
                        <a:pt x="13883" y="3225"/>
                        <a:pt x="12584" y="3225"/>
                      </a:cubicBezTo>
                      <a:cubicBezTo>
                        <a:pt x="8298" y="3225"/>
                        <a:pt x="3993" y="2588"/>
                        <a:pt x="0" y="1041"/>
                      </a:cubicBezTo>
                      <a:lnTo>
                        <a:pt x="0" y="11001"/>
                      </a:lnTo>
                      <a:cubicBezTo>
                        <a:pt x="785" y="10687"/>
                        <a:pt x="1570" y="10410"/>
                        <a:pt x="2378" y="10180"/>
                      </a:cubicBezTo>
                      <a:cubicBezTo>
                        <a:pt x="5574" y="9258"/>
                        <a:pt x="8895" y="8916"/>
                        <a:pt x="12226" y="8916"/>
                      </a:cubicBezTo>
                      <a:cubicBezTo>
                        <a:pt x="14910" y="8916"/>
                        <a:pt x="17600" y="9138"/>
                        <a:pt x="20234" y="9456"/>
                      </a:cubicBezTo>
                      <a:cubicBezTo>
                        <a:pt x="23168" y="9818"/>
                        <a:pt x="26077" y="10385"/>
                        <a:pt x="29011" y="10808"/>
                      </a:cubicBezTo>
                      <a:cubicBezTo>
                        <a:pt x="32536" y="11303"/>
                        <a:pt x="36086" y="11569"/>
                        <a:pt x="39647" y="11593"/>
                      </a:cubicBezTo>
                      <a:cubicBezTo>
                        <a:pt x="40013" y="11597"/>
                        <a:pt x="40378" y="11600"/>
                        <a:pt x="40744" y="11600"/>
                      </a:cubicBezTo>
                      <a:cubicBezTo>
                        <a:pt x="47126" y="11600"/>
                        <a:pt x="53495" y="10917"/>
                        <a:pt x="59821" y="10084"/>
                      </a:cubicBezTo>
                      <a:cubicBezTo>
                        <a:pt x="63261" y="9637"/>
                        <a:pt x="66702" y="9057"/>
                        <a:pt x="70167" y="8925"/>
                      </a:cubicBezTo>
                      <a:cubicBezTo>
                        <a:pt x="70927" y="8895"/>
                        <a:pt x="71688" y="8882"/>
                        <a:pt x="72448" y="8882"/>
                      </a:cubicBezTo>
                      <a:cubicBezTo>
                        <a:pt x="75080" y="8882"/>
                        <a:pt x="77710" y="9042"/>
                        <a:pt x="80332" y="9239"/>
                      </a:cubicBezTo>
                      <a:cubicBezTo>
                        <a:pt x="84872" y="9588"/>
                        <a:pt x="89433" y="10059"/>
                        <a:pt x="93990" y="10059"/>
                      </a:cubicBezTo>
                      <a:cubicBezTo>
                        <a:pt x="96196" y="10059"/>
                        <a:pt x="98401" y="9949"/>
                        <a:pt x="100602" y="9661"/>
                      </a:cubicBezTo>
                      <a:cubicBezTo>
                        <a:pt x="103983" y="9214"/>
                        <a:pt x="107267" y="8599"/>
                        <a:pt x="110695" y="8514"/>
                      </a:cubicBezTo>
                      <a:cubicBezTo>
                        <a:pt x="111157" y="8504"/>
                        <a:pt x="111620" y="8500"/>
                        <a:pt x="112084" y="8500"/>
                      </a:cubicBezTo>
                      <a:cubicBezTo>
                        <a:pt x="115051" y="8500"/>
                        <a:pt x="118052" y="8693"/>
                        <a:pt x="121017" y="8985"/>
                      </a:cubicBezTo>
                      <a:cubicBezTo>
                        <a:pt x="127947" y="9673"/>
                        <a:pt x="134805" y="10844"/>
                        <a:pt x="141758" y="11388"/>
                      </a:cubicBezTo>
                      <a:cubicBezTo>
                        <a:pt x="143544" y="11524"/>
                        <a:pt x="145325" y="11584"/>
                        <a:pt x="147102" y="11584"/>
                      </a:cubicBezTo>
                      <a:cubicBezTo>
                        <a:pt x="152390" y="11584"/>
                        <a:pt x="157648" y="11051"/>
                        <a:pt x="162934" y="10410"/>
                      </a:cubicBezTo>
                      <a:cubicBezTo>
                        <a:pt x="165590" y="10090"/>
                        <a:pt x="168205" y="9805"/>
                        <a:pt x="170857" y="9805"/>
                      </a:cubicBezTo>
                      <a:cubicBezTo>
                        <a:pt x="171712" y="9805"/>
                        <a:pt x="172572" y="9835"/>
                        <a:pt x="173437" y="9903"/>
                      </a:cubicBezTo>
                      <a:cubicBezTo>
                        <a:pt x="176681" y="10160"/>
                        <a:pt x="179833" y="10895"/>
                        <a:pt x="183093" y="10895"/>
                      </a:cubicBezTo>
                      <a:cubicBezTo>
                        <a:pt x="183194" y="10895"/>
                        <a:pt x="183296" y="10894"/>
                        <a:pt x="183397" y="10893"/>
                      </a:cubicBezTo>
                      <a:cubicBezTo>
                        <a:pt x="185667" y="10832"/>
                        <a:pt x="187937" y="10542"/>
                        <a:pt x="190146" y="10035"/>
                      </a:cubicBezTo>
                      <a:lnTo>
                        <a:pt x="190146" y="1814"/>
                      </a:lnTo>
                      <a:cubicBezTo>
                        <a:pt x="187623" y="2454"/>
                        <a:pt x="185015" y="2840"/>
                        <a:pt x="182516" y="3154"/>
                      </a:cubicBezTo>
                      <a:cubicBezTo>
                        <a:pt x="180861" y="3359"/>
                        <a:pt x="179196" y="3463"/>
                        <a:pt x="177530" y="3463"/>
                      </a:cubicBezTo>
                      <a:cubicBezTo>
                        <a:pt x="176156" y="3463"/>
                        <a:pt x="174782" y="3392"/>
                        <a:pt x="173413" y="3250"/>
                      </a:cubicBezTo>
                      <a:cubicBezTo>
                        <a:pt x="170238" y="2925"/>
                        <a:pt x="167082" y="2610"/>
                        <a:pt x="163893" y="2610"/>
                      </a:cubicBezTo>
                      <a:cubicBezTo>
                        <a:pt x="163529" y="2610"/>
                        <a:pt x="163166" y="2614"/>
                        <a:pt x="162801" y="2623"/>
                      </a:cubicBezTo>
                      <a:cubicBezTo>
                        <a:pt x="155570" y="2816"/>
                        <a:pt x="148447" y="4228"/>
                        <a:pt x="141227" y="4639"/>
                      </a:cubicBezTo>
                      <a:cubicBezTo>
                        <a:pt x="140190" y="4699"/>
                        <a:pt x="139157" y="4727"/>
                        <a:pt x="138128" y="4727"/>
                      </a:cubicBezTo>
                      <a:cubicBezTo>
                        <a:pt x="132556" y="4727"/>
                        <a:pt x="127088" y="3900"/>
                        <a:pt x="121585" y="2840"/>
                      </a:cubicBezTo>
                      <a:cubicBezTo>
                        <a:pt x="115132" y="1595"/>
                        <a:pt x="108631" y="172"/>
                        <a:pt x="102000" y="172"/>
                      </a:cubicBezTo>
                      <a:cubicBezTo>
                        <a:pt x="101945" y="172"/>
                        <a:pt x="101889" y="172"/>
                        <a:pt x="101834" y="172"/>
                      </a:cubicBezTo>
                      <a:cubicBezTo>
                        <a:pt x="98260" y="172"/>
                        <a:pt x="94783" y="703"/>
                        <a:pt x="91294" y="1464"/>
                      </a:cubicBezTo>
                      <a:cubicBezTo>
                        <a:pt x="88011" y="2176"/>
                        <a:pt x="84727" y="2973"/>
                        <a:pt x="81370" y="3311"/>
                      </a:cubicBezTo>
                      <a:cubicBezTo>
                        <a:pt x="80471" y="3400"/>
                        <a:pt x="79574" y="3437"/>
                        <a:pt x="78679" y="3437"/>
                      </a:cubicBezTo>
                      <a:cubicBezTo>
                        <a:pt x="75923" y="3437"/>
                        <a:pt x="73185" y="3083"/>
                        <a:pt x="70433" y="2792"/>
                      </a:cubicBezTo>
                      <a:cubicBezTo>
                        <a:pt x="66907" y="2430"/>
                        <a:pt x="63394" y="2019"/>
                        <a:pt x="59881" y="1500"/>
                      </a:cubicBezTo>
                      <a:cubicBezTo>
                        <a:pt x="56090" y="945"/>
                        <a:pt x="52336" y="317"/>
                        <a:pt x="48508" y="112"/>
                      </a:cubicBezTo>
                      <a:cubicBezTo>
                        <a:pt x="47003" y="38"/>
                        <a:pt x="45498" y="0"/>
                        <a:pt x="43994"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3" name="Google Shape;473;p33"/>
            <p:cNvSpPr/>
            <p:nvPr/>
          </p:nvSpPr>
          <p:spPr>
            <a:xfrm>
              <a:off x="7151025" y="-317275"/>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1108450" y="2000850"/>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801425" y="3436000"/>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285675" y="1658375"/>
            <a:ext cx="4145100" cy="14550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453675" y="618100"/>
            <a:ext cx="900900" cy="9009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a:spLocks noGrp="1"/>
          </p:cNvSpPr>
          <p:nvPr>
            <p:ph type="subTitle" idx="1"/>
          </p:nvPr>
        </p:nvSpPr>
        <p:spPr>
          <a:xfrm>
            <a:off x="4285675" y="3176550"/>
            <a:ext cx="4145100" cy="37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9" name="Google Shape;19;p3"/>
          <p:cNvGrpSpPr/>
          <p:nvPr/>
        </p:nvGrpSpPr>
        <p:grpSpPr>
          <a:xfrm>
            <a:off x="-1326750" y="-310250"/>
            <a:ext cx="4151050" cy="2622616"/>
            <a:chOff x="-1326750" y="-310250"/>
            <a:chExt cx="4151050" cy="2622616"/>
          </a:xfrm>
        </p:grpSpPr>
        <p:sp>
          <p:nvSpPr>
            <p:cNvPr id="20" name="Google Shape;20;p3"/>
            <p:cNvSpPr/>
            <p:nvPr/>
          </p:nvSpPr>
          <p:spPr>
            <a:xfrm>
              <a:off x="1304550" y="-310250"/>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flipH="1">
              <a:off x="-1326750" y="1582175"/>
              <a:ext cx="2126314" cy="730191"/>
            </a:xfrm>
            <a:custGeom>
              <a:avLst/>
              <a:gdLst/>
              <a:ahLst/>
              <a:cxnLst/>
              <a:rect l="l" t="t" r="r" b="b"/>
              <a:pathLst>
                <a:path w="51950" h="17840" extrusionOk="0">
                  <a:moveTo>
                    <a:pt x="15788" y="0"/>
                  </a:moveTo>
                  <a:cubicBezTo>
                    <a:pt x="15692" y="0"/>
                    <a:pt x="15597" y="4"/>
                    <a:pt x="15501" y="11"/>
                  </a:cubicBezTo>
                  <a:cubicBezTo>
                    <a:pt x="13328" y="193"/>
                    <a:pt x="11493" y="2305"/>
                    <a:pt x="11614" y="4502"/>
                  </a:cubicBezTo>
                  <a:cubicBezTo>
                    <a:pt x="11091" y="3570"/>
                    <a:pt x="10026" y="3014"/>
                    <a:pt x="8970" y="3014"/>
                  </a:cubicBezTo>
                  <a:cubicBezTo>
                    <a:pt x="8564" y="3014"/>
                    <a:pt x="8159" y="3097"/>
                    <a:pt x="7787" y="3271"/>
                  </a:cubicBezTo>
                  <a:cubicBezTo>
                    <a:pt x="7654" y="3331"/>
                    <a:pt x="7521" y="3416"/>
                    <a:pt x="7401" y="3500"/>
                  </a:cubicBezTo>
                  <a:cubicBezTo>
                    <a:pt x="7099" y="3706"/>
                    <a:pt x="6845" y="3983"/>
                    <a:pt x="6652" y="4285"/>
                  </a:cubicBezTo>
                  <a:cubicBezTo>
                    <a:pt x="6257" y="4171"/>
                    <a:pt x="5800" y="4108"/>
                    <a:pt x="5324" y="4108"/>
                  </a:cubicBezTo>
                  <a:cubicBezTo>
                    <a:pt x="3778" y="4108"/>
                    <a:pt x="2018" y="4777"/>
                    <a:pt x="1437" y="6567"/>
                  </a:cubicBezTo>
                  <a:cubicBezTo>
                    <a:pt x="1292" y="7002"/>
                    <a:pt x="1231" y="7460"/>
                    <a:pt x="1268" y="7919"/>
                  </a:cubicBezTo>
                  <a:cubicBezTo>
                    <a:pt x="1280" y="8088"/>
                    <a:pt x="1304" y="8257"/>
                    <a:pt x="1352" y="8426"/>
                  </a:cubicBezTo>
                  <a:cubicBezTo>
                    <a:pt x="906" y="8438"/>
                    <a:pt x="495" y="8692"/>
                    <a:pt x="278" y="9090"/>
                  </a:cubicBezTo>
                  <a:cubicBezTo>
                    <a:pt x="48" y="9549"/>
                    <a:pt x="0" y="10080"/>
                    <a:pt x="145" y="10575"/>
                  </a:cubicBezTo>
                  <a:cubicBezTo>
                    <a:pt x="511" y="12030"/>
                    <a:pt x="1808" y="12951"/>
                    <a:pt x="3181" y="12951"/>
                  </a:cubicBezTo>
                  <a:cubicBezTo>
                    <a:pt x="3665" y="12951"/>
                    <a:pt x="4158" y="12837"/>
                    <a:pt x="4624" y="12591"/>
                  </a:cubicBezTo>
                  <a:cubicBezTo>
                    <a:pt x="5276" y="13738"/>
                    <a:pt x="6531" y="14462"/>
                    <a:pt x="7835" y="14619"/>
                  </a:cubicBezTo>
                  <a:cubicBezTo>
                    <a:pt x="8051" y="14647"/>
                    <a:pt x="8267" y="14661"/>
                    <a:pt x="8483" y="14661"/>
                  </a:cubicBezTo>
                  <a:cubicBezTo>
                    <a:pt x="9573" y="14661"/>
                    <a:pt x="10655" y="14319"/>
                    <a:pt x="11602" y="13774"/>
                  </a:cubicBezTo>
                  <a:lnTo>
                    <a:pt x="11602" y="13774"/>
                  </a:lnTo>
                  <a:cubicBezTo>
                    <a:pt x="10950" y="15597"/>
                    <a:pt x="12773" y="17022"/>
                    <a:pt x="13534" y="17360"/>
                  </a:cubicBezTo>
                  <a:cubicBezTo>
                    <a:pt x="14250" y="17678"/>
                    <a:pt x="15062" y="17840"/>
                    <a:pt x="15893" y="17840"/>
                  </a:cubicBezTo>
                  <a:cubicBezTo>
                    <a:pt x="17809" y="17840"/>
                    <a:pt x="19824" y="16980"/>
                    <a:pt x="20995" y="15187"/>
                  </a:cubicBezTo>
                  <a:cubicBezTo>
                    <a:pt x="20995" y="15187"/>
                    <a:pt x="21706" y="16132"/>
                    <a:pt x="22856" y="16132"/>
                  </a:cubicBezTo>
                  <a:cubicBezTo>
                    <a:pt x="22987" y="16132"/>
                    <a:pt x="23123" y="16119"/>
                    <a:pt x="23264" y="16092"/>
                  </a:cubicBezTo>
                  <a:cubicBezTo>
                    <a:pt x="24303" y="15899"/>
                    <a:pt x="24725" y="15259"/>
                    <a:pt x="24906" y="14813"/>
                  </a:cubicBezTo>
                  <a:cubicBezTo>
                    <a:pt x="25800" y="15748"/>
                    <a:pt x="27032" y="16272"/>
                    <a:pt x="28317" y="16272"/>
                  </a:cubicBezTo>
                  <a:cubicBezTo>
                    <a:pt x="28507" y="16272"/>
                    <a:pt x="28698" y="16261"/>
                    <a:pt x="28890" y="16237"/>
                  </a:cubicBezTo>
                  <a:cubicBezTo>
                    <a:pt x="30761" y="16044"/>
                    <a:pt x="31788" y="15187"/>
                    <a:pt x="32343" y="14161"/>
                  </a:cubicBezTo>
                  <a:cubicBezTo>
                    <a:pt x="32774" y="14341"/>
                    <a:pt x="33189" y="14419"/>
                    <a:pt x="33540" y="14419"/>
                  </a:cubicBezTo>
                  <a:cubicBezTo>
                    <a:pt x="33730" y="14419"/>
                    <a:pt x="33901" y="14396"/>
                    <a:pt x="34045" y="14354"/>
                  </a:cubicBezTo>
                  <a:cubicBezTo>
                    <a:pt x="35953" y="13774"/>
                    <a:pt x="35856" y="12265"/>
                    <a:pt x="35615" y="11891"/>
                  </a:cubicBezTo>
                  <a:lnTo>
                    <a:pt x="35615" y="11891"/>
                  </a:lnTo>
                  <a:cubicBezTo>
                    <a:pt x="35769" y="11959"/>
                    <a:pt x="35935" y="11991"/>
                    <a:pt x="36104" y="11991"/>
                  </a:cubicBezTo>
                  <a:cubicBezTo>
                    <a:pt x="36174" y="11991"/>
                    <a:pt x="36245" y="11986"/>
                    <a:pt x="36315" y="11976"/>
                  </a:cubicBezTo>
                  <a:cubicBezTo>
                    <a:pt x="36641" y="11927"/>
                    <a:pt x="37039" y="11746"/>
                    <a:pt x="37474" y="11287"/>
                  </a:cubicBezTo>
                  <a:lnTo>
                    <a:pt x="37631" y="11348"/>
                  </a:lnTo>
                  <a:cubicBezTo>
                    <a:pt x="38348" y="11600"/>
                    <a:pt x="39103" y="11735"/>
                    <a:pt x="39860" y="11735"/>
                  </a:cubicBezTo>
                  <a:cubicBezTo>
                    <a:pt x="40047" y="11735"/>
                    <a:pt x="40233" y="11727"/>
                    <a:pt x="40420" y="11710"/>
                  </a:cubicBezTo>
                  <a:cubicBezTo>
                    <a:pt x="42025" y="11577"/>
                    <a:pt x="43269" y="10841"/>
                    <a:pt x="44090" y="10285"/>
                  </a:cubicBezTo>
                  <a:cubicBezTo>
                    <a:pt x="45164" y="10225"/>
                    <a:pt x="46166" y="10165"/>
                    <a:pt x="47156" y="10032"/>
                  </a:cubicBezTo>
                  <a:cubicBezTo>
                    <a:pt x="47410" y="9996"/>
                    <a:pt x="47663" y="9959"/>
                    <a:pt x="47917" y="9923"/>
                  </a:cubicBezTo>
                  <a:cubicBezTo>
                    <a:pt x="48943" y="9742"/>
                    <a:pt x="49969" y="9476"/>
                    <a:pt x="50947" y="9126"/>
                  </a:cubicBezTo>
                  <a:cubicBezTo>
                    <a:pt x="51128" y="9054"/>
                    <a:pt x="51309" y="8994"/>
                    <a:pt x="51490" y="8921"/>
                  </a:cubicBezTo>
                  <a:cubicBezTo>
                    <a:pt x="51937" y="8752"/>
                    <a:pt x="51949" y="8523"/>
                    <a:pt x="51647" y="8305"/>
                  </a:cubicBezTo>
                  <a:cubicBezTo>
                    <a:pt x="51101" y="7925"/>
                    <a:pt x="49573" y="7569"/>
                    <a:pt x="47926" y="7569"/>
                  </a:cubicBezTo>
                  <a:cubicBezTo>
                    <a:pt x="47899" y="7569"/>
                    <a:pt x="47872" y="7569"/>
                    <a:pt x="47844" y="7569"/>
                  </a:cubicBezTo>
                  <a:cubicBezTo>
                    <a:pt x="46444" y="7569"/>
                    <a:pt x="43740" y="8317"/>
                    <a:pt x="43740" y="8317"/>
                  </a:cubicBezTo>
                  <a:cubicBezTo>
                    <a:pt x="43177" y="7816"/>
                    <a:pt x="41789" y="7350"/>
                    <a:pt x="40267" y="7350"/>
                  </a:cubicBezTo>
                  <a:cubicBezTo>
                    <a:pt x="39112" y="7350"/>
                    <a:pt x="37880" y="7618"/>
                    <a:pt x="36870" y="8342"/>
                  </a:cubicBezTo>
                  <a:cubicBezTo>
                    <a:pt x="36454" y="7174"/>
                    <a:pt x="35206" y="6467"/>
                    <a:pt x="33994" y="6467"/>
                  </a:cubicBezTo>
                  <a:cubicBezTo>
                    <a:pt x="33376" y="6467"/>
                    <a:pt x="32767" y="6651"/>
                    <a:pt x="32283" y="7050"/>
                  </a:cubicBezTo>
                  <a:cubicBezTo>
                    <a:pt x="32790" y="4563"/>
                    <a:pt x="30882" y="1859"/>
                    <a:pt x="28395" y="1508"/>
                  </a:cubicBezTo>
                  <a:cubicBezTo>
                    <a:pt x="28210" y="1483"/>
                    <a:pt x="28025" y="1470"/>
                    <a:pt x="27840" y="1470"/>
                  </a:cubicBezTo>
                  <a:cubicBezTo>
                    <a:pt x="25532" y="1470"/>
                    <a:pt x="23335" y="3434"/>
                    <a:pt x="23168" y="5770"/>
                  </a:cubicBezTo>
                  <a:cubicBezTo>
                    <a:pt x="23243" y="4585"/>
                    <a:pt x="22084" y="3601"/>
                    <a:pt x="20957" y="3601"/>
                  </a:cubicBezTo>
                  <a:cubicBezTo>
                    <a:pt x="20649" y="3601"/>
                    <a:pt x="20343" y="3675"/>
                    <a:pt x="20065" y="3838"/>
                  </a:cubicBezTo>
                  <a:cubicBezTo>
                    <a:pt x="19846" y="1737"/>
                    <a:pt x="17871" y="0"/>
                    <a:pt x="1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3"/>
          <p:cNvGrpSpPr/>
          <p:nvPr/>
        </p:nvGrpSpPr>
        <p:grpSpPr>
          <a:xfrm>
            <a:off x="24" y="3732032"/>
            <a:ext cx="9144121" cy="1411500"/>
            <a:chOff x="24" y="3732032"/>
            <a:chExt cx="9144121" cy="1411500"/>
          </a:xfrm>
        </p:grpSpPr>
        <p:sp>
          <p:nvSpPr>
            <p:cNvPr id="23" name="Google Shape;23;p3"/>
            <p:cNvSpPr/>
            <p:nvPr/>
          </p:nvSpPr>
          <p:spPr>
            <a:xfrm>
              <a:off x="25" y="3732032"/>
              <a:ext cx="9143949" cy="724532"/>
            </a:xfrm>
            <a:custGeom>
              <a:avLst/>
              <a:gdLst/>
              <a:ahLst/>
              <a:cxnLst/>
              <a:rect l="l" t="t" r="r" b="b"/>
              <a:pathLst>
                <a:path w="190014" h="15056" extrusionOk="0">
                  <a:moveTo>
                    <a:pt x="102510" y="2379"/>
                  </a:moveTo>
                  <a:lnTo>
                    <a:pt x="102510" y="2379"/>
                  </a:lnTo>
                  <a:cubicBezTo>
                    <a:pt x="102506" y="2408"/>
                    <a:pt x="102503" y="2437"/>
                    <a:pt x="102499" y="2467"/>
                  </a:cubicBezTo>
                  <a:lnTo>
                    <a:pt x="102499" y="2467"/>
                  </a:lnTo>
                  <a:cubicBezTo>
                    <a:pt x="102503" y="2438"/>
                    <a:pt x="102507" y="2408"/>
                    <a:pt x="102510" y="2379"/>
                  </a:cubicBezTo>
                  <a:close/>
                  <a:moveTo>
                    <a:pt x="184037" y="2548"/>
                  </a:moveTo>
                  <a:lnTo>
                    <a:pt x="184031" y="2602"/>
                  </a:lnTo>
                  <a:lnTo>
                    <a:pt x="184031" y="2602"/>
                  </a:lnTo>
                  <a:cubicBezTo>
                    <a:pt x="184034" y="2584"/>
                    <a:pt x="184035" y="2566"/>
                    <a:pt x="184037" y="2548"/>
                  </a:cubicBezTo>
                  <a:close/>
                  <a:moveTo>
                    <a:pt x="79692" y="3320"/>
                  </a:moveTo>
                  <a:lnTo>
                    <a:pt x="79691" y="3324"/>
                  </a:lnTo>
                  <a:lnTo>
                    <a:pt x="79695" y="3329"/>
                  </a:lnTo>
                  <a:lnTo>
                    <a:pt x="79695" y="3329"/>
                  </a:lnTo>
                  <a:cubicBezTo>
                    <a:pt x="79694" y="3326"/>
                    <a:pt x="79693" y="3323"/>
                    <a:pt x="79692" y="3320"/>
                  </a:cubicBezTo>
                  <a:close/>
                  <a:moveTo>
                    <a:pt x="107292" y="3868"/>
                  </a:moveTo>
                  <a:cubicBezTo>
                    <a:pt x="107352" y="4048"/>
                    <a:pt x="107400" y="4239"/>
                    <a:pt x="107435" y="4431"/>
                  </a:cubicBezTo>
                  <a:lnTo>
                    <a:pt x="107122" y="4697"/>
                  </a:lnTo>
                  <a:lnTo>
                    <a:pt x="107292" y="3868"/>
                  </a:lnTo>
                  <a:close/>
                  <a:moveTo>
                    <a:pt x="326" y="0"/>
                  </a:moveTo>
                  <a:cubicBezTo>
                    <a:pt x="302" y="1087"/>
                    <a:pt x="193" y="2161"/>
                    <a:pt x="0" y="3224"/>
                  </a:cubicBezTo>
                  <a:lnTo>
                    <a:pt x="0" y="15055"/>
                  </a:lnTo>
                  <a:lnTo>
                    <a:pt x="190013" y="15055"/>
                  </a:lnTo>
                  <a:lnTo>
                    <a:pt x="190013" y="6411"/>
                  </a:lnTo>
                  <a:lnTo>
                    <a:pt x="189591" y="6411"/>
                  </a:lnTo>
                  <a:cubicBezTo>
                    <a:pt x="189240" y="5518"/>
                    <a:pt x="189349" y="4516"/>
                    <a:pt x="189880" y="3719"/>
                  </a:cubicBezTo>
                  <a:lnTo>
                    <a:pt x="189880" y="3719"/>
                  </a:lnTo>
                  <a:lnTo>
                    <a:pt x="188673" y="4781"/>
                  </a:lnTo>
                  <a:lnTo>
                    <a:pt x="188987" y="3067"/>
                  </a:lnTo>
                  <a:lnTo>
                    <a:pt x="188987" y="3067"/>
                  </a:lnTo>
                  <a:cubicBezTo>
                    <a:pt x="188468" y="3731"/>
                    <a:pt x="187864" y="4322"/>
                    <a:pt x="187176" y="4817"/>
                  </a:cubicBezTo>
                  <a:cubicBezTo>
                    <a:pt x="187140" y="4383"/>
                    <a:pt x="187236" y="3948"/>
                    <a:pt x="187454" y="3562"/>
                  </a:cubicBezTo>
                  <a:lnTo>
                    <a:pt x="187454" y="3562"/>
                  </a:lnTo>
                  <a:cubicBezTo>
                    <a:pt x="186741" y="4359"/>
                    <a:pt x="185896" y="5035"/>
                    <a:pt x="184955" y="5542"/>
                  </a:cubicBezTo>
                  <a:cubicBezTo>
                    <a:pt x="185124" y="4660"/>
                    <a:pt x="185293" y="3779"/>
                    <a:pt x="185462" y="2898"/>
                  </a:cubicBezTo>
                  <a:lnTo>
                    <a:pt x="185462" y="2898"/>
                  </a:lnTo>
                  <a:cubicBezTo>
                    <a:pt x="185124" y="3827"/>
                    <a:pt x="184532" y="4636"/>
                    <a:pt x="183759" y="5240"/>
                  </a:cubicBezTo>
                  <a:lnTo>
                    <a:pt x="184031" y="2602"/>
                  </a:lnTo>
                  <a:lnTo>
                    <a:pt x="184031" y="2602"/>
                  </a:lnTo>
                  <a:cubicBezTo>
                    <a:pt x="183916" y="3617"/>
                    <a:pt x="183235" y="4498"/>
                    <a:pt x="182262" y="4854"/>
                  </a:cubicBezTo>
                  <a:lnTo>
                    <a:pt x="182190" y="2234"/>
                  </a:lnTo>
                  <a:cubicBezTo>
                    <a:pt x="181779" y="3163"/>
                    <a:pt x="181236" y="4045"/>
                    <a:pt x="180596" y="4830"/>
                  </a:cubicBezTo>
                  <a:cubicBezTo>
                    <a:pt x="180548" y="4021"/>
                    <a:pt x="180488" y="3212"/>
                    <a:pt x="180439" y="2403"/>
                  </a:cubicBezTo>
                  <a:cubicBezTo>
                    <a:pt x="179872" y="3151"/>
                    <a:pt x="179413" y="3972"/>
                    <a:pt x="179063" y="4842"/>
                  </a:cubicBezTo>
                  <a:lnTo>
                    <a:pt x="179063" y="3707"/>
                  </a:lnTo>
                  <a:lnTo>
                    <a:pt x="178496" y="4914"/>
                  </a:lnTo>
                  <a:cubicBezTo>
                    <a:pt x="178315" y="4467"/>
                    <a:pt x="178230" y="3972"/>
                    <a:pt x="178266" y="3489"/>
                  </a:cubicBezTo>
                  <a:lnTo>
                    <a:pt x="178266" y="3489"/>
                  </a:lnTo>
                  <a:cubicBezTo>
                    <a:pt x="178146" y="3695"/>
                    <a:pt x="178025" y="3900"/>
                    <a:pt x="177892" y="4093"/>
                  </a:cubicBezTo>
                  <a:cubicBezTo>
                    <a:pt x="177832" y="3272"/>
                    <a:pt x="177759" y="2439"/>
                    <a:pt x="177699" y="1606"/>
                  </a:cubicBezTo>
                  <a:lnTo>
                    <a:pt x="177699" y="1606"/>
                  </a:lnTo>
                  <a:cubicBezTo>
                    <a:pt x="177747" y="2729"/>
                    <a:pt x="177590" y="3864"/>
                    <a:pt x="177240" y="4926"/>
                  </a:cubicBezTo>
                  <a:cubicBezTo>
                    <a:pt x="177156" y="5011"/>
                    <a:pt x="177083" y="5095"/>
                    <a:pt x="176999" y="5180"/>
                  </a:cubicBezTo>
                  <a:cubicBezTo>
                    <a:pt x="176793" y="3948"/>
                    <a:pt x="176685" y="2705"/>
                    <a:pt x="176673" y="1461"/>
                  </a:cubicBezTo>
                  <a:lnTo>
                    <a:pt x="176129" y="5204"/>
                  </a:lnTo>
                  <a:cubicBezTo>
                    <a:pt x="175912" y="4588"/>
                    <a:pt x="175852" y="3924"/>
                    <a:pt x="175924" y="3272"/>
                  </a:cubicBezTo>
                  <a:lnTo>
                    <a:pt x="175924" y="3272"/>
                  </a:lnTo>
                  <a:cubicBezTo>
                    <a:pt x="175828" y="3586"/>
                    <a:pt x="175707" y="3888"/>
                    <a:pt x="175562" y="4178"/>
                  </a:cubicBezTo>
                  <a:cubicBezTo>
                    <a:pt x="175248" y="3176"/>
                    <a:pt x="174934" y="2161"/>
                    <a:pt x="174620" y="1147"/>
                  </a:cubicBezTo>
                  <a:lnTo>
                    <a:pt x="174620" y="1147"/>
                  </a:lnTo>
                  <a:cubicBezTo>
                    <a:pt x="174620" y="2427"/>
                    <a:pt x="174632" y="3719"/>
                    <a:pt x="174632" y="4999"/>
                  </a:cubicBezTo>
                  <a:cubicBezTo>
                    <a:pt x="174572" y="4793"/>
                    <a:pt x="174500" y="4576"/>
                    <a:pt x="174439" y="4371"/>
                  </a:cubicBezTo>
                  <a:cubicBezTo>
                    <a:pt x="174379" y="3924"/>
                    <a:pt x="174355" y="3477"/>
                    <a:pt x="174379" y="3031"/>
                  </a:cubicBezTo>
                  <a:lnTo>
                    <a:pt x="174379" y="3031"/>
                  </a:lnTo>
                  <a:cubicBezTo>
                    <a:pt x="174331" y="3260"/>
                    <a:pt x="174270" y="3477"/>
                    <a:pt x="174198" y="3695"/>
                  </a:cubicBezTo>
                  <a:cubicBezTo>
                    <a:pt x="173884" y="2862"/>
                    <a:pt x="173522" y="2041"/>
                    <a:pt x="173099" y="1256"/>
                  </a:cubicBezTo>
                  <a:lnTo>
                    <a:pt x="173099" y="1256"/>
                  </a:lnTo>
                  <a:cubicBezTo>
                    <a:pt x="173304" y="2644"/>
                    <a:pt x="173401" y="4057"/>
                    <a:pt x="173377" y="5457"/>
                  </a:cubicBezTo>
                  <a:cubicBezTo>
                    <a:pt x="173329" y="5542"/>
                    <a:pt x="173280" y="5614"/>
                    <a:pt x="173232" y="5699"/>
                  </a:cubicBezTo>
                  <a:cubicBezTo>
                    <a:pt x="173063" y="4769"/>
                    <a:pt x="173003" y="3827"/>
                    <a:pt x="173039" y="2886"/>
                  </a:cubicBezTo>
                  <a:lnTo>
                    <a:pt x="173039" y="2886"/>
                  </a:lnTo>
                  <a:cubicBezTo>
                    <a:pt x="172930" y="3514"/>
                    <a:pt x="172725" y="4117"/>
                    <a:pt x="172435" y="4673"/>
                  </a:cubicBezTo>
                  <a:cubicBezTo>
                    <a:pt x="172109" y="4081"/>
                    <a:pt x="171783" y="3502"/>
                    <a:pt x="171445" y="2922"/>
                  </a:cubicBezTo>
                  <a:cubicBezTo>
                    <a:pt x="171397" y="3139"/>
                    <a:pt x="171349" y="3369"/>
                    <a:pt x="171324" y="3598"/>
                  </a:cubicBezTo>
                  <a:cubicBezTo>
                    <a:pt x="171228" y="3127"/>
                    <a:pt x="171155" y="2656"/>
                    <a:pt x="171119" y="2186"/>
                  </a:cubicBezTo>
                  <a:cubicBezTo>
                    <a:pt x="170926" y="2958"/>
                    <a:pt x="170685" y="3731"/>
                    <a:pt x="170395" y="4479"/>
                  </a:cubicBezTo>
                  <a:lnTo>
                    <a:pt x="170033" y="3755"/>
                  </a:lnTo>
                  <a:cubicBezTo>
                    <a:pt x="170033" y="4359"/>
                    <a:pt x="169984" y="4938"/>
                    <a:pt x="169972" y="5481"/>
                  </a:cubicBezTo>
                  <a:lnTo>
                    <a:pt x="169936" y="5554"/>
                  </a:lnTo>
                  <a:cubicBezTo>
                    <a:pt x="169610" y="4274"/>
                    <a:pt x="169284" y="2994"/>
                    <a:pt x="168946" y="1715"/>
                  </a:cubicBezTo>
                  <a:cubicBezTo>
                    <a:pt x="168825" y="3127"/>
                    <a:pt x="168499" y="4504"/>
                    <a:pt x="168004" y="5832"/>
                  </a:cubicBezTo>
                  <a:cubicBezTo>
                    <a:pt x="167618" y="4793"/>
                    <a:pt x="167232" y="3755"/>
                    <a:pt x="166845" y="2717"/>
                  </a:cubicBezTo>
                  <a:lnTo>
                    <a:pt x="166845" y="2717"/>
                  </a:lnTo>
                  <a:cubicBezTo>
                    <a:pt x="166894" y="3779"/>
                    <a:pt x="166701" y="4854"/>
                    <a:pt x="166290" y="5844"/>
                  </a:cubicBezTo>
                  <a:lnTo>
                    <a:pt x="164793" y="2693"/>
                  </a:lnTo>
                  <a:cubicBezTo>
                    <a:pt x="164721" y="3731"/>
                    <a:pt x="164648" y="4781"/>
                    <a:pt x="164576" y="5819"/>
                  </a:cubicBezTo>
                  <a:lnTo>
                    <a:pt x="162946" y="3043"/>
                  </a:lnTo>
                  <a:lnTo>
                    <a:pt x="162861" y="6121"/>
                  </a:lnTo>
                  <a:lnTo>
                    <a:pt x="162451" y="5566"/>
                  </a:lnTo>
                  <a:cubicBezTo>
                    <a:pt x="162439" y="5264"/>
                    <a:pt x="162391" y="4962"/>
                    <a:pt x="162306" y="4685"/>
                  </a:cubicBezTo>
                  <a:cubicBezTo>
                    <a:pt x="162210" y="4781"/>
                    <a:pt x="162137" y="4902"/>
                    <a:pt x="162041" y="4999"/>
                  </a:cubicBezTo>
                  <a:lnTo>
                    <a:pt x="161690" y="4528"/>
                  </a:lnTo>
                  <a:cubicBezTo>
                    <a:pt x="161654" y="4033"/>
                    <a:pt x="161606" y="3538"/>
                    <a:pt x="161570" y="3055"/>
                  </a:cubicBezTo>
                  <a:lnTo>
                    <a:pt x="160990" y="4009"/>
                  </a:lnTo>
                  <a:cubicBezTo>
                    <a:pt x="161002" y="3924"/>
                    <a:pt x="161014" y="3852"/>
                    <a:pt x="161038" y="3767"/>
                  </a:cubicBezTo>
                  <a:lnTo>
                    <a:pt x="161038" y="3767"/>
                  </a:lnTo>
                  <a:cubicBezTo>
                    <a:pt x="160725" y="4178"/>
                    <a:pt x="160447" y="4612"/>
                    <a:pt x="160205" y="5071"/>
                  </a:cubicBezTo>
                  <a:cubicBezTo>
                    <a:pt x="160121" y="4298"/>
                    <a:pt x="160036" y="3526"/>
                    <a:pt x="159940" y="2741"/>
                  </a:cubicBezTo>
                  <a:cubicBezTo>
                    <a:pt x="159493" y="3489"/>
                    <a:pt x="159010" y="4202"/>
                    <a:pt x="158503" y="4914"/>
                  </a:cubicBezTo>
                  <a:cubicBezTo>
                    <a:pt x="158431" y="4564"/>
                    <a:pt x="158358" y="4226"/>
                    <a:pt x="158286" y="3876"/>
                  </a:cubicBezTo>
                  <a:cubicBezTo>
                    <a:pt x="158286" y="4238"/>
                    <a:pt x="158262" y="4588"/>
                    <a:pt x="158213" y="4950"/>
                  </a:cubicBezTo>
                  <a:cubicBezTo>
                    <a:pt x="157960" y="4274"/>
                    <a:pt x="157803" y="3586"/>
                    <a:pt x="157731" y="2874"/>
                  </a:cubicBezTo>
                  <a:cubicBezTo>
                    <a:pt x="157405" y="3755"/>
                    <a:pt x="156958" y="4588"/>
                    <a:pt x="156390" y="5349"/>
                  </a:cubicBezTo>
                  <a:lnTo>
                    <a:pt x="155642" y="3067"/>
                  </a:lnTo>
                  <a:lnTo>
                    <a:pt x="155642" y="3067"/>
                  </a:lnTo>
                  <a:cubicBezTo>
                    <a:pt x="155666" y="3888"/>
                    <a:pt x="155388" y="4685"/>
                    <a:pt x="154857" y="5312"/>
                  </a:cubicBezTo>
                  <a:cubicBezTo>
                    <a:pt x="154423" y="4528"/>
                    <a:pt x="153988" y="3755"/>
                    <a:pt x="153565" y="2982"/>
                  </a:cubicBezTo>
                  <a:lnTo>
                    <a:pt x="152769" y="5614"/>
                  </a:lnTo>
                  <a:lnTo>
                    <a:pt x="151646" y="3477"/>
                  </a:lnTo>
                  <a:cubicBezTo>
                    <a:pt x="151465" y="4238"/>
                    <a:pt x="151284" y="4986"/>
                    <a:pt x="151103" y="5747"/>
                  </a:cubicBezTo>
                  <a:lnTo>
                    <a:pt x="150064" y="3031"/>
                  </a:lnTo>
                  <a:cubicBezTo>
                    <a:pt x="150052" y="4069"/>
                    <a:pt x="149775" y="5095"/>
                    <a:pt x="149280" y="6013"/>
                  </a:cubicBezTo>
                  <a:lnTo>
                    <a:pt x="148531" y="3369"/>
                  </a:lnTo>
                  <a:cubicBezTo>
                    <a:pt x="148495" y="4105"/>
                    <a:pt x="148290" y="4830"/>
                    <a:pt x="147952" y="5481"/>
                  </a:cubicBezTo>
                  <a:lnTo>
                    <a:pt x="146889" y="2681"/>
                  </a:lnTo>
                  <a:cubicBezTo>
                    <a:pt x="146793" y="3634"/>
                    <a:pt x="146563" y="4564"/>
                    <a:pt x="146213" y="5457"/>
                  </a:cubicBezTo>
                  <a:cubicBezTo>
                    <a:pt x="145585" y="4745"/>
                    <a:pt x="145151" y="3888"/>
                    <a:pt x="144921" y="2970"/>
                  </a:cubicBezTo>
                  <a:cubicBezTo>
                    <a:pt x="144704" y="3803"/>
                    <a:pt x="144487" y="4636"/>
                    <a:pt x="144269" y="5469"/>
                  </a:cubicBezTo>
                  <a:cubicBezTo>
                    <a:pt x="143738" y="4854"/>
                    <a:pt x="143340" y="4129"/>
                    <a:pt x="143135" y="3357"/>
                  </a:cubicBezTo>
                  <a:lnTo>
                    <a:pt x="143110" y="5904"/>
                  </a:lnTo>
                  <a:lnTo>
                    <a:pt x="141577" y="3610"/>
                  </a:lnTo>
                  <a:lnTo>
                    <a:pt x="141239" y="5614"/>
                  </a:lnTo>
                  <a:cubicBezTo>
                    <a:pt x="141106" y="5494"/>
                    <a:pt x="140974" y="5361"/>
                    <a:pt x="140853" y="5216"/>
                  </a:cubicBezTo>
                  <a:cubicBezTo>
                    <a:pt x="140937" y="4431"/>
                    <a:pt x="141082" y="3646"/>
                    <a:pt x="141287" y="2874"/>
                  </a:cubicBezTo>
                  <a:lnTo>
                    <a:pt x="141287" y="2874"/>
                  </a:lnTo>
                  <a:cubicBezTo>
                    <a:pt x="140961" y="3357"/>
                    <a:pt x="140611" y="3827"/>
                    <a:pt x="140213" y="4262"/>
                  </a:cubicBezTo>
                  <a:cubicBezTo>
                    <a:pt x="140104" y="4033"/>
                    <a:pt x="140020" y="3803"/>
                    <a:pt x="139947" y="3562"/>
                  </a:cubicBezTo>
                  <a:lnTo>
                    <a:pt x="139947" y="3562"/>
                  </a:lnTo>
                  <a:cubicBezTo>
                    <a:pt x="140008" y="3840"/>
                    <a:pt x="140056" y="4105"/>
                    <a:pt x="140104" y="4383"/>
                  </a:cubicBezTo>
                  <a:cubicBezTo>
                    <a:pt x="139778" y="4721"/>
                    <a:pt x="139440" y="5047"/>
                    <a:pt x="139090" y="5349"/>
                  </a:cubicBezTo>
                  <a:lnTo>
                    <a:pt x="139235" y="2886"/>
                  </a:lnTo>
                  <a:lnTo>
                    <a:pt x="139235" y="2886"/>
                  </a:lnTo>
                  <a:cubicBezTo>
                    <a:pt x="138849" y="3743"/>
                    <a:pt x="138305" y="4504"/>
                    <a:pt x="137629" y="5143"/>
                  </a:cubicBezTo>
                  <a:cubicBezTo>
                    <a:pt x="137581" y="4274"/>
                    <a:pt x="137545" y="3405"/>
                    <a:pt x="137509" y="2536"/>
                  </a:cubicBezTo>
                  <a:lnTo>
                    <a:pt x="135746" y="5143"/>
                  </a:lnTo>
                  <a:cubicBezTo>
                    <a:pt x="135456" y="4419"/>
                    <a:pt x="135311" y="3646"/>
                    <a:pt x="135324" y="2874"/>
                  </a:cubicBezTo>
                  <a:lnTo>
                    <a:pt x="135324" y="2874"/>
                  </a:lnTo>
                  <a:cubicBezTo>
                    <a:pt x="135010" y="3695"/>
                    <a:pt x="134563" y="4443"/>
                    <a:pt x="134008" y="5119"/>
                  </a:cubicBezTo>
                  <a:cubicBezTo>
                    <a:pt x="133899" y="4479"/>
                    <a:pt x="133802" y="3840"/>
                    <a:pt x="133706" y="3212"/>
                  </a:cubicBezTo>
                  <a:lnTo>
                    <a:pt x="132607" y="5469"/>
                  </a:lnTo>
                  <a:cubicBezTo>
                    <a:pt x="132257" y="4624"/>
                    <a:pt x="132016" y="3719"/>
                    <a:pt x="131919" y="2801"/>
                  </a:cubicBezTo>
                  <a:cubicBezTo>
                    <a:pt x="131400" y="3803"/>
                    <a:pt x="130881" y="4817"/>
                    <a:pt x="130362" y="5819"/>
                  </a:cubicBezTo>
                  <a:lnTo>
                    <a:pt x="129529" y="3139"/>
                  </a:lnTo>
                  <a:lnTo>
                    <a:pt x="128406" y="5675"/>
                  </a:lnTo>
                  <a:lnTo>
                    <a:pt x="127826" y="3477"/>
                  </a:lnTo>
                  <a:cubicBezTo>
                    <a:pt x="127525" y="4105"/>
                    <a:pt x="127102" y="4660"/>
                    <a:pt x="126595" y="5131"/>
                  </a:cubicBezTo>
                  <a:lnTo>
                    <a:pt x="126510" y="3477"/>
                  </a:lnTo>
                  <a:cubicBezTo>
                    <a:pt x="126160" y="4202"/>
                    <a:pt x="125702" y="4878"/>
                    <a:pt x="125158" y="5481"/>
                  </a:cubicBezTo>
                  <a:cubicBezTo>
                    <a:pt x="124844" y="4805"/>
                    <a:pt x="124736" y="4045"/>
                    <a:pt x="124844" y="3308"/>
                  </a:cubicBezTo>
                  <a:lnTo>
                    <a:pt x="124844" y="3308"/>
                  </a:lnTo>
                  <a:cubicBezTo>
                    <a:pt x="124410" y="3912"/>
                    <a:pt x="123975" y="4516"/>
                    <a:pt x="123541" y="5107"/>
                  </a:cubicBezTo>
                  <a:lnTo>
                    <a:pt x="122864" y="3200"/>
                  </a:lnTo>
                  <a:lnTo>
                    <a:pt x="121633" y="5409"/>
                  </a:lnTo>
                  <a:lnTo>
                    <a:pt x="120957" y="3538"/>
                  </a:lnTo>
                  <a:lnTo>
                    <a:pt x="119991" y="5131"/>
                  </a:lnTo>
                  <a:cubicBezTo>
                    <a:pt x="119762" y="4636"/>
                    <a:pt x="119532" y="4153"/>
                    <a:pt x="119291" y="3658"/>
                  </a:cubicBezTo>
                  <a:cubicBezTo>
                    <a:pt x="119086" y="4383"/>
                    <a:pt x="118868" y="5095"/>
                    <a:pt x="118663" y="5807"/>
                  </a:cubicBezTo>
                  <a:cubicBezTo>
                    <a:pt x="118301" y="4986"/>
                    <a:pt x="117939" y="4153"/>
                    <a:pt x="117577" y="3332"/>
                  </a:cubicBezTo>
                  <a:lnTo>
                    <a:pt x="116816" y="5819"/>
                  </a:lnTo>
                  <a:lnTo>
                    <a:pt x="115524" y="3272"/>
                  </a:lnTo>
                  <a:cubicBezTo>
                    <a:pt x="115319" y="4045"/>
                    <a:pt x="115005" y="4793"/>
                    <a:pt x="114583" y="5481"/>
                  </a:cubicBezTo>
                  <a:lnTo>
                    <a:pt x="113641" y="3369"/>
                  </a:lnTo>
                  <a:cubicBezTo>
                    <a:pt x="113436" y="4141"/>
                    <a:pt x="113110" y="4890"/>
                    <a:pt x="112675" y="5578"/>
                  </a:cubicBezTo>
                  <a:cubicBezTo>
                    <a:pt x="112144" y="5047"/>
                    <a:pt x="111733" y="4395"/>
                    <a:pt x="111468" y="3683"/>
                  </a:cubicBezTo>
                  <a:lnTo>
                    <a:pt x="110562" y="6097"/>
                  </a:lnTo>
                  <a:cubicBezTo>
                    <a:pt x="110019" y="5228"/>
                    <a:pt x="109488" y="4359"/>
                    <a:pt x="108957" y="3502"/>
                  </a:cubicBezTo>
                  <a:cubicBezTo>
                    <a:pt x="108776" y="4057"/>
                    <a:pt x="108594" y="4600"/>
                    <a:pt x="108425" y="5155"/>
                  </a:cubicBezTo>
                  <a:lnTo>
                    <a:pt x="107918" y="4588"/>
                  </a:lnTo>
                  <a:cubicBezTo>
                    <a:pt x="108003" y="4250"/>
                    <a:pt x="108148" y="3936"/>
                    <a:pt x="108341" y="3658"/>
                  </a:cubicBezTo>
                  <a:lnTo>
                    <a:pt x="108341" y="3658"/>
                  </a:lnTo>
                  <a:lnTo>
                    <a:pt x="107641" y="4262"/>
                  </a:lnTo>
                  <a:lnTo>
                    <a:pt x="107292" y="3866"/>
                  </a:lnTo>
                  <a:lnTo>
                    <a:pt x="107472" y="2994"/>
                  </a:lnTo>
                  <a:lnTo>
                    <a:pt x="107472" y="2994"/>
                  </a:lnTo>
                  <a:cubicBezTo>
                    <a:pt x="106965" y="3610"/>
                    <a:pt x="106373" y="4166"/>
                    <a:pt x="105721" y="4624"/>
                  </a:cubicBezTo>
                  <a:lnTo>
                    <a:pt x="105612" y="4528"/>
                  </a:lnTo>
                  <a:cubicBezTo>
                    <a:pt x="105625" y="4153"/>
                    <a:pt x="105733" y="3791"/>
                    <a:pt x="105914" y="3465"/>
                  </a:cubicBezTo>
                  <a:lnTo>
                    <a:pt x="105914" y="3465"/>
                  </a:lnTo>
                  <a:cubicBezTo>
                    <a:pt x="105697" y="3695"/>
                    <a:pt x="105468" y="3924"/>
                    <a:pt x="105226" y="4141"/>
                  </a:cubicBezTo>
                  <a:cubicBezTo>
                    <a:pt x="105033" y="3948"/>
                    <a:pt x="104852" y="3743"/>
                    <a:pt x="104683" y="3538"/>
                  </a:cubicBezTo>
                  <a:lnTo>
                    <a:pt x="104683" y="3538"/>
                  </a:lnTo>
                  <a:cubicBezTo>
                    <a:pt x="104852" y="3743"/>
                    <a:pt x="104997" y="3972"/>
                    <a:pt x="105130" y="4226"/>
                  </a:cubicBezTo>
                  <a:cubicBezTo>
                    <a:pt x="104586" y="4673"/>
                    <a:pt x="104007" y="5071"/>
                    <a:pt x="103391" y="5385"/>
                  </a:cubicBezTo>
                  <a:cubicBezTo>
                    <a:pt x="103572" y="4516"/>
                    <a:pt x="103753" y="3634"/>
                    <a:pt x="103934" y="2753"/>
                  </a:cubicBezTo>
                  <a:lnTo>
                    <a:pt x="103934" y="2753"/>
                  </a:lnTo>
                  <a:cubicBezTo>
                    <a:pt x="103584" y="3683"/>
                    <a:pt x="102981" y="4479"/>
                    <a:pt x="102184" y="5071"/>
                  </a:cubicBezTo>
                  <a:cubicBezTo>
                    <a:pt x="102289" y="4207"/>
                    <a:pt x="102394" y="3342"/>
                    <a:pt x="102499" y="2467"/>
                  </a:cubicBezTo>
                  <a:lnTo>
                    <a:pt x="102499" y="2467"/>
                  </a:lnTo>
                  <a:cubicBezTo>
                    <a:pt x="102361" y="3478"/>
                    <a:pt x="101661" y="4320"/>
                    <a:pt x="100699" y="4648"/>
                  </a:cubicBezTo>
                  <a:cubicBezTo>
                    <a:pt x="100699" y="3779"/>
                    <a:pt x="100687" y="2910"/>
                    <a:pt x="100687" y="2041"/>
                  </a:cubicBezTo>
                  <a:cubicBezTo>
                    <a:pt x="100252" y="2958"/>
                    <a:pt x="99697" y="3827"/>
                    <a:pt x="99033" y="4600"/>
                  </a:cubicBezTo>
                  <a:lnTo>
                    <a:pt x="98924" y="2161"/>
                  </a:lnTo>
                  <a:cubicBezTo>
                    <a:pt x="98200" y="3103"/>
                    <a:pt x="97632" y="4141"/>
                    <a:pt x="97234" y="5252"/>
                  </a:cubicBezTo>
                  <a:cubicBezTo>
                    <a:pt x="96848" y="4648"/>
                    <a:pt x="96667" y="3936"/>
                    <a:pt x="96727" y="3224"/>
                  </a:cubicBezTo>
                  <a:lnTo>
                    <a:pt x="96727" y="3224"/>
                  </a:lnTo>
                  <a:cubicBezTo>
                    <a:pt x="96232" y="4093"/>
                    <a:pt x="95556" y="4842"/>
                    <a:pt x="94759" y="5445"/>
                  </a:cubicBezTo>
                  <a:cubicBezTo>
                    <a:pt x="94397" y="4660"/>
                    <a:pt x="94276" y="3803"/>
                    <a:pt x="94385" y="2946"/>
                  </a:cubicBezTo>
                  <a:lnTo>
                    <a:pt x="94385" y="2946"/>
                  </a:lnTo>
                  <a:cubicBezTo>
                    <a:pt x="94107" y="3767"/>
                    <a:pt x="93673" y="4528"/>
                    <a:pt x="93093" y="5168"/>
                  </a:cubicBezTo>
                  <a:cubicBezTo>
                    <a:pt x="92876" y="4359"/>
                    <a:pt x="92791" y="3514"/>
                    <a:pt x="92852" y="2681"/>
                  </a:cubicBezTo>
                  <a:lnTo>
                    <a:pt x="92852" y="2681"/>
                  </a:lnTo>
                  <a:cubicBezTo>
                    <a:pt x="92610" y="3634"/>
                    <a:pt x="92200" y="4528"/>
                    <a:pt x="91644" y="5324"/>
                  </a:cubicBezTo>
                  <a:cubicBezTo>
                    <a:pt x="91499" y="4395"/>
                    <a:pt x="91451" y="3453"/>
                    <a:pt x="91499" y="2524"/>
                  </a:cubicBezTo>
                  <a:lnTo>
                    <a:pt x="91499" y="2524"/>
                  </a:lnTo>
                  <a:cubicBezTo>
                    <a:pt x="91318" y="3502"/>
                    <a:pt x="90884" y="4419"/>
                    <a:pt x="90268" y="5192"/>
                  </a:cubicBezTo>
                  <a:cubicBezTo>
                    <a:pt x="89918" y="4081"/>
                    <a:pt x="89688" y="2934"/>
                    <a:pt x="89592" y="1775"/>
                  </a:cubicBezTo>
                  <a:cubicBezTo>
                    <a:pt x="89302" y="2934"/>
                    <a:pt x="88880" y="4057"/>
                    <a:pt x="88348" y="5119"/>
                  </a:cubicBezTo>
                  <a:lnTo>
                    <a:pt x="87443" y="1268"/>
                  </a:lnTo>
                  <a:cubicBezTo>
                    <a:pt x="87286" y="2681"/>
                    <a:pt x="86948" y="4057"/>
                    <a:pt x="86417" y="5373"/>
                  </a:cubicBezTo>
                  <a:lnTo>
                    <a:pt x="85318" y="2222"/>
                  </a:lnTo>
                  <a:lnTo>
                    <a:pt x="85318" y="2222"/>
                  </a:lnTo>
                  <a:cubicBezTo>
                    <a:pt x="85354" y="3296"/>
                    <a:pt x="85137" y="4359"/>
                    <a:pt x="84702" y="5349"/>
                  </a:cubicBezTo>
                  <a:cubicBezTo>
                    <a:pt x="84232" y="4286"/>
                    <a:pt x="83761" y="3236"/>
                    <a:pt x="83290" y="2173"/>
                  </a:cubicBezTo>
                  <a:lnTo>
                    <a:pt x="83000" y="5300"/>
                  </a:lnTo>
                  <a:lnTo>
                    <a:pt x="81419" y="2499"/>
                  </a:lnTo>
                  <a:cubicBezTo>
                    <a:pt x="81382" y="3248"/>
                    <a:pt x="81346" y="4009"/>
                    <a:pt x="81322" y="4757"/>
                  </a:cubicBezTo>
                  <a:cubicBezTo>
                    <a:pt x="81189" y="4866"/>
                    <a:pt x="81069" y="4974"/>
                    <a:pt x="80936" y="5083"/>
                  </a:cubicBezTo>
                  <a:lnTo>
                    <a:pt x="80670" y="4685"/>
                  </a:lnTo>
                  <a:cubicBezTo>
                    <a:pt x="80815" y="4178"/>
                    <a:pt x="80960" y="3658"/>
                    <a:pt x="81105" y="3151"/>
                  </a:cubicBezTo>
                  <a:lnTo>
                    <a:pt x="81105" y="3151"/>
                  </a:lnTo>
                  <a:cubicBezTo>
                    <a:pt x="80851" y="3502"/>
                    <a:pt x="80586" y="3840"/>
                    <a:pt x="80284" y="4153"/>
                  </a:cubicBezTo>
                  <a:lnTo>
                    <a:pt x="79695" y="3329"/>
                  </a:lnTo>
                  <a:lnTo>
                    <a:pt x="79695" y="3329"/>
                  </a:lnTo>
                  <a:cubicBezTo>
                    <a:pt x="79814" y="3701"/>
                    <a:pt x="79910" y="4084"/>
                    <a:pt x="79970" y="4479"/>
                  </a:cubicBezTo>
                  <a:cubicBezTo>
                    <a:pt x="79716" y="4733"/>
                    <a:pt x="79439" y="4962"/>
                    <a:pt x="79149" y="5192"/>
                  </a:cubicBezTo>
                  <a:lnTo>
                    <a:pt x="79691" y="3324"/>
                  </a:lnTo>
                  <a:lnTo>
                    <a:pt x="79680" y="3308"/>
                  </a:lnTo>
                  <a:lnTo>
                    <a:pt x="79873" y="2656"/>
                  </a:lnTo>
                  <a:lnTo>
                    <a:pt x="79873" y="2656"/>
                  </a:lnTo>
                  <a:lnTo>
                    <a:pt x="77809" y="4697"/>
                  </a:lnTo>
                  <a:cubicBezTo>
                    <a:pt x="77688" y="4552"/>
                    <a:pt x="77567" y="4395"/>
                    <a:pt x="77459" y="4250"/>
                  </a:cubicBezTo>
                  <a:lnTo>
                    <a:pt x="77459" y="4250"/>
                  </a:lnTo>
                  <a:cubicBezTo>
                    <a:pt x="77580" y="4419"/>
                    <a:pt x="77688" y="4576"/>
                    <a:pt x="77785" y="4733"/>
                  </a:cubicBezTo>
                  <a:lnTo>
                    <a:pt x="77302" y="5204"/>
                  </a:lnTo>
                  <a:lnTo>
                    <a:pt x="77676" y="2644"/>
                  </a:lnTo>
                  <a:lnTo>
                    <a:pt x="75600" y="5023"/>
                  </a:lnTo>
                  <a:lnTo>
                    <a:pt x="75600" y="5023"/>
                  </a:lnTo>
                  <a:lnTo>
                    <a:pt x="76022" y="2246"/>
                  </a:lnTo>
                  <a:lnTo>
                    <a:pt x="74392" y="4467"/>
                  </a:lnTo>
                  <a:cubicBezTo>
                    <a:pt x="74477" y="3489"/>
                    <a:pt x="74573" y="2512"/>
                    <a:pt x="74670" y="1534"/>
                  </a:cubicBezTo>
                  <a:lnTo>
                    <a:pt x="74670" y="1534"/>
                  </a:lnTo>
                  <a:lnTo>
                    <a:pt x="72509" y="4817"/>
                  </a:lnTo>
                  <a:cubicBezTo>
                    <a:pt x="72473" y="3598"/>
                    <a:pt x="72437" y="2367"/>
                    <a:pt x="72388" y="1147"/>
                  </a:cubicBezTo>
                  <a:cubicBezTo>
                    <a:pt x="71833" y="2584"/>
                    <a:pt x="71278" y="4021"/>
                    <a:pt x="70710" y="5469"/>
                  </a:cubicBezTo>
                  <a:cubicBezTo>
                    <a:pt x="70734" y="4552"/>
                    <a:pt x="70758" y="3634"/>
                    <a:pt x="70783" y="2717"/>
                  </a:cubicBezTo>
                  <a:lnTo>
                    <a:pt x="70783" y="2717"/>
                  </a:lnTo>
                  <a:lnTo>
                    <a:pt x="69817" y="4455"/>
                  </a:lnTo>
                  <a:cubicBezTo>
                    <a:pt x="69720" y="4057"/>
                    <a:pt x="69636" y="3658"/>
                    <a:pt x="69539" y="3320"/>
                  </a:cubicBezTo>
                  <a:cubicBezTo>
                    <a:pt x="69467" y="3489"/>
                    <a:pt x="69370" y="3707"/>
                    <a:pt x="69286" y="3924"/>
                  </a:cubicBezTo>
                  <a:lnTo>
                    <a:pt x="69249" y="2705"/>
                  </a:lnTo>
                  <a:cubicBezTo>
                    <a:pt x="68887" y="3260"/>
                    <a:pt x="68646" y="3731"/>
                    <a:pt x="68380" y="4226"/>
                  </a:cubicBezTo>
                  <a:cubicBezTo>
                    <a:pt x="68247" y="3803"/>
                    <a:pt x="68102" y="3381"/>
                    <a:pt x="68018" y="3139"/>
                  </a:cubicBezTo>
                  <a:lnTo>
                    <a:pt x="67716" y="4504"/>
                  </a:lnTo>
                  <a:cubicBezTo>
                    <a:pt x="67607" y="4033"/>
                    <a:pt x="67463" y="3562"/>
                    <a:pt x="67402" y="3079"/>
                  </a:cubicBezTo>
                  <a:cubicBezTo>
                    <a:pt x="67221" y="3357"/>
                    <a:pt x="67028" y="3646"/>
                    <a:pt x="66823" y="3960"/>
                  </a:cubicBezTo>
                  <a:cubicBezTo>
                    <a:pt x="66569" y="3586"/>
                    <a:pt x="66364" y="3200"/>
                    <a:pt x="66207" y="2777"/>
                  </a:cubicBezTo>
                  <a:cubicBezTo>
                    <a:pt x="66074" y="3320"/>
                    <a:pt x="65953" y="3864"/>
                    <a:pt x="65833" y="4407"/>
                  </a:cubicBezTo>
                  <a:cubicBezTo>
                    <a:pt x="65929" y="3634"/>
                    <a:pt x="66050" y="2765"/>
                    <a:pt x="66038" y="2403"/>
                  </a:cubicBezTo>
                  <a:lnTo>
                    <a:pt x="66038" y="2403"/>
                  </a:lnTo>
                  <a:cubicBezTo>
                    <a:pt x="65821" y="2801"/>
                    <a:pt x="65495" y="3393"/>
                    <a:pt x="65157" y="3984"/>
                  </a:cubicBezTo>
                  <a:cubicBezTo>
                    <a:pt x="64988" y="3574"/>
                    <a:pt x="64831" y="3151"/>
                    <a:pt x="64674" y="2729"/>
                  </a:cubicBezTo>
                  <a:cubicBezTo>
                    <a:pt x="64529" y="3489"/>
                    <a:pt x="64299" y="4226"/>
                    <a:pt x="63986" y="4926"/>
                  </a:cubicBezTo>
                  <a:cubicBezTo>
                    <a:pt x="63913" y="4733"/>
                    <a:pt x="63853" y="4540"/>
                    <a:pt x="63792" y="4347"/>
                  </a:cubicBezTo>
                  <a:cubicBezTo>
                    <a:pt x="63780" y="4141"/>
                    <a:pt x="63792" y="3936"/>
                    <a:pt x="63805" y="3731"/>
                  </a:cubicBezTo>
                  <a:lnTo>
                    <a:pt x="63805" y="3731"/>
                  </a:lnTo>
                  <a:lnTo>
                    <a:pt x="63648" y="3948"/>
                  </a:lnTo>
                  <a:cubicBezTo>
                    <a:pt x="63527" y="3574"/>
                    <a:pt x="63406" y="3188"/>
                    <a:pt x="63273" y="2813"/>
                  </a:cubicBezTo>
                  <a:cubicBezTo>
                    <a:pt x="63153" y="3441"/>
                    <a:pt x="62971" y="4069"/>
                    <a:pt x="62718" y="4660"/>
                  </a:cubicBezTo>
                  <a:lnTo>
                    <a:pt x="62573" y="1582"/>
                  </a:lnTo>
                  <a:cubicBezTo>
                    <a:pt x="62440" y="2379"/>
                    <a:pt x="62223" y="3163"/>
                    <a:pt x="61933" y="3924"/>
                  </a:cubicBezTo>
                  <a:cubicBezTo>
                    <a:pt x="61825" y="3658"/>
                    <a:pt x="61728" y="3405"/>
                    <a:pt x="61656" y="3139"/>
                  </a:cubicBezTo>
                  <a:lnTo>
                    <a:pt x="60992" y="5554"/>
                  </a:lnTo>
                  <a:lnTo>
                    <a:pt x="60919" y="5385"/>
                  </a:lnTo>
                  <a:cubicBezTo>
                    <a:pt x="60810" y="3984"/>
                    <a:pt x="60714" y="2584"/>
                    <a:pt x="60617" y="1184"/>
                  </a:cubicBezTo>
                  <a:cubicBezTo>
                    <a:pt x="60497" y="1980"/>
                    <a:pt x="60315" y="2777"/>
                    <a:pt x="60074" y="3538"/>
                  </a:cubicBezTo>
                  <a:lnTo>
                    <a:pt x="59796" y="2946"/>
                  </a:lnTo>
                  <a:cubicBezTo>
                    <a:pt x="59664" y="3502"/>
                    <a:pt x="59543" y="4057"/>
                    <a:pt x="59410" y="4612"/>
                  </a:cubicBezTo>
                  <a:lnTo>
                    <a:pt x="58903" y="3815"/>
                  </a:lnTo>
                  <a:lnTo>
                    <a:pt x="58577" y="1558"/>
                  </a:lnTo>
                  <a:lnTo>
                    <a:pt x="57901" y="4612"/>
                  </a:lnTo>
                  <a:cubicBezTo>
                    <a:pt x="57575" y="4286"/>
                    <a:pt x="57273" y="3924"/>
                    <a:pt x="57008" y="3550"/>
                  </a:cubicBezTo>
                  <a:lnTo>
                    <a:pt x="56223" y="1039"/>
                  </a:lnTo>
                  <a:cubicBezTo>
                    <a:pt x="55993" y="2258"/>
                    <a:pt x="55933" y="3489"/>
                    <a:pt x="56066" y="4721"/>
                  </a:cubicBezTo>
                  <a:cubicBezTo>
                    <a:pt x="55535" y="3417"/>
                    <a:pt x="54714" y="2258"/>
                    <a:pt x="53663" y="1328"/>
                  </a:cubicBezTo>
                  <a:lnTo>
                    <a:pt x="53663" y="1328"/>
                  </a:lnTo>
                  <a:cubicBezTo>
                    <a:pt x="53965" y="2306"/>
                    <a:pt x="54219" y="3284"/>
                    <a:pt x="54448" y="4274"/>
                  </a:cubicBezTo>
                  <a:cubicBezTo>
                    <a:pt x="54291" y="4516"/>
                    <a:pt x="54122" y="4769"/>
                    <a:pt x="53953" y="5023"/>
                  </a:cubicBezTo>
                  <a:cubicBezTo>
                    <a:pt x="53905" y="4310"/>
                    <a:pt x="53869" y="3598"/>
                    <a:pt x="53832" y="2886"/>
                  </a:cubicBezTo>
                  <a:cubicBezTo>
                    <a:pt x="53712" y="3598"/>
                    <a:pt x="53519" y="4298"/>
                    <a:pt x="53253" y="4974"/>
                  </a:cubicBezTo>
                  <a:cubicBezTo>
                    <a:pt x="53217" y="4938"/>
                    <a:pt x="53193" y="4902"/>
                    <a:pt x="53156" y="4866"/>
                  </a:cubicBezTo>
                  <a:cubicBezTo>
                    <a:pt x="53156" y="4310"/>
                    <a:pt x="53120" y="3755"/>
                    <a:pt x="53265" y="3188"/>
                  </a:cubicBezTo>
                  <a:lnTo>
                    <a:pt x="53265" y="3188"/>
                  </a:lnTo>
                  <a:cubicBezTo>
                    <a:pt x="53036" y="3441"/>
                    <a:pt x="52806" y="3707"/>
                    <a:pt x="52577" y="3972"/>
                  </a:cubicBezTo>
                  <a:cubicBezTo>
                    <a:pt x="52420" y="3658"/>
                    <a:pt x="52287" y="3345"/>
                    <a:pt x="52191" y="3007"/>
                  </a:cubicBezTo>
                  <a:lnTo>
                    <a:pt x="52191" y="3007"/>
                  </a:lnTo>
                  <a:cubicBezTo>
                    <a:pt x="52275" y="3369"/>
                    <a:pt x="52396" y="3707"/>
                    <a:pt x="52541" y="4045"/>
                  </a:cubicBezTo>
                  <a:cubicBezTo>
                    <a:pt x="52360" y="4250"/>
                    <a:pt x="52178" y="4455"/>
                    <a:pt x="52009" y="4648"/>
                  </a:cubicBezTo>
                  <a:cubicBezTo>
                    <a:pt x="51949" y="3948"/>
                    <a:pt x="51901" y="3236"/>
                    <a:pt x="51840" y="2524"/>
                  </a:cubicBezTo>
                  <a:cubicBezTo>
                    <a:pt x="51647" y="3731"/>
                    <a:pt x="51297" y="4914"/>
                    <a:pt x="50802" y="6049"/>
                  </a:cubicBezTo>
                  <a:lnTo>
                    <a:pt x="50645" y="6218"/>
                  </a:lnTo>
                  <a:cubicBezTo>
                    <a:pt x="50694" y="5168"/>
                    <a:pt x="50428" y="4359"/>
                    <a:pt x="50778" y="3345"/>
                  </a:cubicBezTo>
                  <a:lnTo>
                    <a:pt x="50778" y="3345"/>
                  </a:lnTo>
                  <a:cubicBezTo>
                    <a:pt x="50464" y="3550"/>
                    <a:pt x="50186" y="3791"/>
                    <a:pt x="49933" y="4057"/>
                  </a:cubicBezTo>
                  <a:cubicBezTo>
                    <a:pt x="49873" y="3671"/>
                    <a:pt x="49812" y="3272"/>
                    <a:pt x="49752" y="2874"/>
                  </a:cubicBezTo>
                  <a:lnTo>
                    <a:pt x="49281" y="4842"/>
                  </a:lnTo>
                  <a:cubicBezTo>
                    <a:pt x="49015" y="5204"/>
                    <a:pt x="48762" y="5578"/>
                    <a:pt x="48508" y="5928"/>
                  </a:cubicBezTo>
                  <a:lnTo>
                    <a:pt x="48460" y="5783"/>
                  </a:lnTo>
                  <a:cubicBezTo>
                    <a:pt x="48653" y="4938"/>
                    <a:pt x="48834" y="4093"/>
                    <a:pt x="49015" y="3248"/>
                  </a:cubicBezTo>
                  <a:lnTo>
                    <a:pt x="49015" y="3248"/>
                  </a:lnTo>
                  <a:cubicBezTo>
                    <a:pt x="48641" y="3779"/>
                    <a:pt x="48363" y="4178"/>
                    <a:pt x="48050" y="4540"/>
                  </a:cubicBezTo>
                  <a:cubicBezTo>
                    <a:pt x="47820" y="3815"/>
                    <a:pt x="47579" y="3091"/>
                    <a:pt x="47337" y="2379"/>
                  </a:cubicBezTo>
                  <a:cubicBezTo>
                    <a:pt x="47132" y="3381"/>
                    <a:pt x="47060" y="4407"/>
                    <a:pt x="47120" y="5421"/>
                  </a:cubicBezTo>
                  <a:lnTo>
                    <a:pt x="47011" y="5518"/>
                  </a:lnTo>
                  <a:cubicBezTo>
                    <a:pt x="46927" y="5312"/>
                    <a:pt x="46854" y="5107"/>
                    <a:pt x="46782" y="4914"/>
                  </a:cubicBezTo>
                  <a:lnTo>
                    <a:pt x="47132" y="3272"/>
                  </a:lnTo>
                  <a:lnTo>
                    <a:pt x="47132" y="3272"/>
                  </a:lnTo>
                  <a:cubicBezTo>
                    <a:pt x="46891" y="3538"/>
                    <a:pt x="46661" y="3827"/>
                    <a:pt x="46468" y="4129"/>
                  </a:cubicBezTo>
                  <a:cubicBezTo>
                    <a:pt x="46227" y="3646"/>
                    <a:pt x="45889" y="3224"/>
                    <a:pt x="45478" y="2886"/>
                  </a:cubicBezTo>
                  <a:lnTo>
                    <a:pt x="45478" y="2886"/>
                  </a:lnTo>
                  <a:cubicBezTo>
                    <a:pt x="45695" y="3610"/>
                    <a:pt x="45804" y="4359"/>
                    <a:pt x="45792" y="5107"/>
                  </a:cubicBezTo>
                  <a:cubicBezTo>
                    <a:pt x="45611" y="5385"/>
                    <a:pt x="45406" y="5638"/>
                    <a:pt x="45188" y="5892"/>
                  </a:cubicBezTo>
                  <a:cubicBezTo>
                    <a:pt x="45249" y="4986"/>
                    <a:pt x="44717" y="4274"/>
                    <a:pt x="44778" y="3369"/>
                  </a:cubicBezTo>
                  <a:lnTo>
                    <a:pt x="44778" y="3369"/>
                  </a:lnTo>
                  <a:cubicBezTo>
                    <a:pt x="44283" y="4129"/>
                    <a:pt x="44174" y="4890"/>
                    <a:pt x="43897" y="5650"/>
                  </a:cubicBezTo>
                  <a:cubicBezTo>
                    <a:pt x="43595" y="5228"/>
                    <a:pt x="43365" y="4757"/>
                    <a:pt x="43208" y="4262"/>
                  </a:cubicBezTo>
                  <a:lnTo>
                    <a:pt x="43208" y="4262"/>
                  </a:lnTo>
                  <a:cubicBezTo>
                    <a:pt x="43341" y="4805"/>
                    <a:pt x="43559" y="5337"/>
                    <a:pt x="43824" y="5844"/>
                  </a:cubicBezTo>
                  <a:cubicBezTo>
                    <a:pt x="43740" y="6037"/>
                    <a:pt x="43643" y="6218"/>
                    <a:pt x="43534" y="6399"/>
                  </a:cubicBezTo>
                  <a:lnTo>
                    <a:pt x="43462" y="6399"/>
                  </a:lnTo>
                  <a:cubicBezTo>
                    <a:pt x="43329" y="5288"/>
                    <a:pt x="42858" y="3779"/>
                    <a:pt x="42750" y="2681"/>
                  </a:cubicBezTo>
                  <a:lnTo>
                    <a:pt x="42750" y="2681"/>
                  </a:lnTo>
                  <a:cubicBezTo>
                    <a:pt x="42810" y="3719"/>
                    <a:pt x="42255" y="5361"/>
                    <a:pt x="41711" y="6302"/>
                  </a:cubicBezTo>
                  <a:cubicBezTo>
                    <a:pt x="41458" y="5276"/>
                    <a:pt x="41325" y="4214"/>
                    <a:pt x="41313" y="3151"/>
                  </a:cubicBezTo>
                  <a:cubicBezTo>
                    <a:pt x="41084" y="4274"/>
                    <a:pt x="40806" y="4455"/>
                    <a:pt x="40577" y="5578"/>
                  </a:cubicBezTo>
                  <a:cubicBezTo>
                    <a:pt x="40057" y="4371"/>
                    <a:pt x="40130" y="4093"/>
                    <a:pt x="39611" y="2886"/>
                  </a:cubicBezTo>
                  <a:cubicBezTo>
                    <a:pt x="39611" y="3900"/>
                    <a:pt x="39152" y="4769"/>
                    <a:pt x="39152" y="5783"/>
                  </a:cubicBezTo>
                  <a:cubicBezTo>
                    <a:pt x="38741" y="4757"/>
                    <a:pt x="38416" y="3345"/>
                    <a:pt x="37715" y="2403"/>
                  </a:cubicBezTo>
                  <a:cubicBezTo>
                    <a:pt x="37607" y="4045"/>
                    <a:pt x="37389" y="4866"/>
                    <a:pt x="37293" y="6218"/>
                  </a:cubicBezTo>
                  <a:lnTo>
                    <a:pt x="37208" y="6097"/>
                  </a:lnTo>
                  <a:cubicBezTo>
                    <a:pt x="37063" y="5083"/>
                    <a:pt x="36315" y="3260"/>
                    <a:pt x="36230" y="2330"/>
                  </a:cubicBezTo>
                  <a:lnTo>
                    <a:pt x="34806" y="4986"/>
                  </a:lnTo>
                  <a:lnTo>
                    <a:pt x="34407" y="4419"/>
                  </a:lnTo>
                  <a:cubicBezTo>
                    <a:pt x="34335" y="3598"/>
                    <a:pt x="34262" y="2777"/>
                    <a:pt x="34190" y="1956"/>
                  </a:cubicBezTo>
                  <a:cubicBezTo>
                    <a:pt x="33900" y="2306"/>
                    <a:pt x="33635" y="2668"/>
                    <a:pt x="33381" y="3043"/>
                  </a:cubicBezTo>
                  <a:cubicBezTo>
                    <a:pt x="33405" y="2946"/>
                    <a:pt x="33417" y="2850"/>
                    <a:pt x="33442" y="2741"/>
                  </a:cubicBezTo>
                  <a:lnTo>
                    <a:pt x="33442" y="2741"/>
                  </a:lnTo>
                  <a:lnTo>
                    <a:pt x="31945" y="5192"/>
                  </a:lnTo>
                  <a:cubicBezTo>
                    <a:pt x="31824" y="4673"/>
                    <a:pt x="31619" y="4105"/>
                    <a:pt x="31437" y="3550"/>
                  </a:cubicBezTo>
                  <a:cubicBezTo>
                    <a:pt x="31498" y="3248"/>
                    <a:pt x="31570" y="2934"/>
                    <a:pt x="31643" y="2620"/>
                  </a:cubicBezTo>
                  <a:lnTo>
                    <a:pt x="31643" y="2620"/>
                  </a:lnTo>
                  <a:cubicBezTo>
                    <a:pt x="31522" y="2741"/>
                    <a:pt x="31389" y="2862"/>
                    <a:pt x="31268" y="2982"/>
                  </a:cubicBezTo>
                  <a:cubicBezTo>
                    <a:pt x="31208" y="2765"/>
                    <a:pt x="31160" y="2536"/>
                    <a:pt x="31124" y="2318"/>
                  </a:cubicBezTo>
                  <a:cubicBezTo>
                    <a:pt x="30918" y="2813"/>
                    <a:pt x="30749" y="3284"/>
                    <a:pt x="30580" y="3743"/>
                  </a:cubicBezTo>
                  <a:cubicBezTo>
                    <a:pt x="30218" y="4166"/>
                    <a:pt x="29892" y="4624"/>
                    <a:pt x="29590" y="5095"/>
                  </a:cubicBezTo>
                  <a:cubicBezTo>
                    <a:pt x="29530" y="4938"/>
                    <a:pt x="29458" y="4769"/>
                    <a:pt x="29385" y="4600"/>
                  </a:cubicBezTo>
                  <a:cubicBezTo>
                    <a:pt x="29518" y="3791"/>
                    <a:pt x="29639" y="2982"/>
                    <a:pt x="29771" y="2173"/>
                  </a:cubicBezTo>
                  <a:lnTo>
                    <a:pt x="29771" y="2173"/>
                  </a:lnTo>
                  <a:cubicBezTo>
                    <a:pt x="29506" y="2668"/>
                    <a:pt x="29228" y="3151"/>
                    <a:pt x="28914" y="3610"/>
                  </a:cubicBezTo>
                  <a:cubicBezTo>
                    <a:pt x="28745" y="3260"/>
                    <a:pt x="28612" y="2886"/>
                    <a:pt x="28516" y="2499"/>
                  </a:cubicBezTo>
                  <a:cubicBezTo>
                    <a:pt x="27791" y="3320"/>
                    <a:pt x="27526" y="4178"/>
                    <a:pt x="27212" y="5216"/>
                  </a:cubicBezTo>
                  <a:cubicBezTo>
                    <a:pt x="27164" y="5059"/>
                    <a:pt x="27115" y="4902"/>
                    <a:pt x="27055" y="4745"/>
                  </a:cubicBezTo>
                  <a:lnTo>
                    <a:pt x="27333" y="2910"/>
                  </a:lnTo>
                  <a:lnTo>
                    <a:pt x="26765" y="3779"/>
                  </a:lnTo>
                  <a:lnTo>
                    <a:pt x="26391" y="2693"/>
                  </a:lnTo>
                  <a:cubicBezTo>
                    <a:pt x="25812" y="3115"/>
                    <a:pt x="25558" y="3707"/>
                    <a:pt x="25401" y="4371"/>
                  </a:cubicBezTo>
                  <a:cubicBezTo>
                    <a:pt x="25425" y="3767"/>
                    <a:pt x="25449" y="3151"/>
                    <a:pt x="25486" y="2548"/>
                  </a:cubicBezTo>
                  <a:lnTo>
                    <a:pt x="25486" y="2548"/>
                  </a:lnTo>
                  <a:lnTo>
                    <a:pt x="24580" y="4479"/>
                  </a:lnTo>
                  <a:lnTo>
                    <a:pt x="23952" y="2874"/>
                  </a:lnTo>
                  <a:cubicBezTo>
                    <a:pt x="23759" y="3091"/>
                    <a:pt x="23578" y="3320"/>
                    <a:pt x="23409" y="3562"/>
                  </a:cubicBezTo>
                  <a:cubicBezTo>
                    <a:pt x="23373" y="3103"/>
                    <a:pt x="23337" y="2656"/>
                    <a:pt x="23300" y="2198"/>
                  </a:cubicBezTo>
                  <a:lnTo>
                    <a:pt x="23300" y="2198"/>
                  </a:lnTo>
                  <a:cubicBezTo>
                    <a:pt x="23325" y="2741"/>
                    <a:pt x="23300" y="3272"/>
                    <a:pt x="23228" y="3803"/>
                  </a:cubicBezTo>
                  <a:cubicBezTo>
                    <a:pt x="22950" y="4202"/>
                    <a:pt x="22709" y="4612"/>
                    <a:pt x="22492" y="5035"/>
                  </a:cubicBezTo>
                  <a:cubicBezTo>
                    <a:pt x="22347" y="4045"/>
                    <a:pt x="22274" y="3043"/>
                    <a:pt x="22274" y="2041"/>
                  </a:cubicBezTo>
                  <a:cubicBezTo>
                    <a:pt x="22178" y="2693"/>
                    <a:pt x="22081" y="3332"/>
                    <a:pt x="21997" y="3972"/>
                  </a:cubicBezTo>
                  <a:cubicBezTo>
                    <a:pt x="21924" y="3707"/>
                    <a:pt x="21864" y="3429"/>
                    <a:pt x="21803" y="3151"/>
                  </a:cubicBezTo>
                  <a:cubicBezTo>
                    <a:pt x="21477" y="3453"/>
                    <a:pt x="21200" y="3779"/>
                    <a:pt x="20970" y="4141"/>
                  </a:cubicBezTo>
                  <a:lnTo>
                    <a:pt x="20222" y="1727"/>
                  </a:lnTo>
                  <a:lnTo>
                    <a:pt x="20234" y="5300"/>
                  </a:lnTo>
                  <a:lnTo>
                    <a:pt x="19679" y="3115"/>
                  </a:lnTo>
                  <a:cubicBezTo>
                    <a:pt x="19594" y="3212"/>
                    <a:pt x="19522" y="3320"/>
                    <a:pt x="19449" y="3417"/>
                  </a:cubicBezTo>
                  <a:cubicBezTo>
                    <a:pt x="19220" y="2886"/>
                    <a:pt x="18966" y="2355"/>
                    <a:pt x="18701" y="1848"/>
                  </a:cubicBezTo>
                  <a:lnTo>
                    <a:pt x="18701" y="1848"/>
                  </a:lnTo>
                  <a:cubicBezTo>
                    <a:pt x="18809" y="2620"/>
                    <a:pt x="18894" y="3405"/>
                    <a:pt x="18942" y="4202"/>
                  </a:cubicBezTo>
                  <a:cubicBezTo>
                    <a:pt x="18761" y="4540"/>
                    <a:pt x="18580" y="4866"/>
                    <a:pt x="18375" y="5192"/>
                  </a:cubicBezTo>
                  <a:cubicBezTo>
                    <a:pt x="18302" y="4733"/>
                    <a:pt x="18242" y="4298"/>
                    <a:pt x="18170" y="3852"/>
                  </a:cubicBezTo>
                  <a:cubicBezTo>
                    <a:pt x="18266" y="3308"/>
                    <a:pt x="18363" y="2765"/>
                    <a:pt x="18447" y="2234"/>
                  </a:cubicBezTo>
                  <a:lnTo>
                    <a:pt x="18447" y="2234"/>
                  </a:lnTo>
                  <a:lnTo>
                    <a:pt x="18037" y="2922"/>
                  </a:lnTo>
                  <a:cubicBezTo>
                    <a:pt x="18025" y="2837"/>
                    <a:pt x="18013" y="2753"/>
                    <a:pt x="18000" y="2681"/>
                  </a:cubicBezTo>
                  <a:cubicBezTo>
                    <a:pt x="17711" y="3043"/>
                    <a:pt x="17457" y="3453"/>
                    <a:pt x="17264" y="3888"/>
                  </a:cubicBezTo>
                  <a:lnTo>
                    <a:pt x="17035" y="3502"/>
                  </a:lnTo>
                  <a:cubicBezTo>
                    <a:pt x="16938" y="3948"/>
                    <a:pt x="16878" y="4407"/>
                    <a:pt x="16842" y="4866"/>
                  </a:cubicBezTo>
                  <a:lnTo>
                    <a:pt x="16660" y="5180"/>
                  </a:lnTo>
                  <a:cubicBezTo>
                    <a:pt x="16491" y="4757"/>
                    <a:pt x="16383" y="4310"/>
                    <a:pt x="16310" y="3864"/>
                  </a:cubicBezTo>
                  <a:cubicBezTo>
                    <a:pt x="16407" y="3272"/>
                    <a:pt x="16516" y="2693"/>
                    <a:pt x="16660" y="2113"/>
                  </a:cubicBezTo>
                  <a:lnTo>
                    <a:pt x="16660" y="2113"/>
                  </a:lnTo>
                  <a:cubicBezTo>
                    <a:pt x="15936" y="2765"/>
                    <a:pt x="15308" y="3514"/>
                    <a:pt x="14765" y="4322"/>
                  </a:cubicBezTo>
                  <a:lnTo>
                    <a:pt x="14524" y="3236"/>
                  </a:lnTo>
                  <a:lnTo>
                    <a:pt x="14777" y="1654"/>
                  </a:lnTo>
                  <a:lnTo>
                    <a:pt x="14777" y="1654"/>
                  </a:lnTo>
                  <a:cubicBezTo>
                    <a:pt x="14644" y="1908"/>
                    <a:pt x="14499" y="2161"/>
                    <a:pt x="14355" y="2415"/>
                  </a:cubicBezTo>
                  <a:lnTo>
                    <a:pt x="14282" y="2065"/>
                  </a:lnTo>
                  <a:lnTo>
                    <a:pt x="13642" y="3514"/>
                  </a:lnTo>
                  <a:cubicBezTo>
                    <a:pt x="13280" y="4021"/>
                    <a:pt x="12906" y="4504"/>
                    <a:pt x="12495" y="4962"/>
                  </a:cubicBezTo>
                  <a:cubicBezTo>
                    <a:pt x="12363" y="4600"/>
                    <a:pt x="12242" y="4250"/>
                    <a:pt x="12121" y="3888"/>
                  </a:cubicBezTo>
                  <a:lnTo>
                    <a:pt x="12350" y="2391"/>
                  </a:lnTo>
                  <a:lnTo>
                    <a:pt x="12350" y="2391"/>
                  </a:lnTo>
                  <a:lnTo>
                    <a:pt x="11904" y="3079"/>
                  </a:lnTo>
                  <a:cubicBezTo>
                    <a:pt x="11795" y="2681"/>
                    <a:pt x="11711" y="2270"/>
                    <a:pt x="11638" y="1860"/>
                  </a:cubicBezTo>
                  <a:lnTo>
                    <a:pt x="10696" y="4914"/>
                  </a:lnTo>
                  <a:lnTo>
                    <a:pt x="10358" y="5433"/>
                  </a:lnTo>
                  <a:cubicBezTo>
                    <a:pt x="10407" y="4286"/>
                    <a:pt x="10455" y="3139"/>
                    <a:pt x="10503" y="1992"/>
                  </a:cubicBezTo>
                  <a:lnTo>
                    <a:pt x="10503" y="1992"/>
                  </a:lnTo>
                  <a:lnTo>
                    <a:pt x="9779" y="3550"/>
                  </a:lnTo>
                  <a:cubicBezTo>
                    <a:pt x="9610" y="2777"/>
                    <a:pt x="9441" y="1992"/>
                    <a:pt x="9272" y="1208"/>
                  </a:cubicBezTo>
                  <a:cubicBezTo>
                    <a:pt x="9006" y="2004"/>
                    <a:pt x="8753" y="2789"/>
                    <a:pt x="8487" y="3586"/>
                  </a:cubicBezTo>
                  <a:cubicBezTo>
                    <a:pt x="8427" y="2946"/>
                    <a:pt x="8379" y="2294"/>
                    <a:pt x="8330" y="1654"/>
                  </a:cubicBezTo>
                  <a:lnTo>
                    <a:pt x="8330" y="1654"/>
                  </a:lnTo>
                  <a:cubicBezTo>
                    <a:pt x="8379" y="2825"/>
                    <a:pt x="8209" y="3996"/>
                    <a:pt x="7823" y="5107"/>
                  </a:cubicBezTo>
                  <a:cubicBezTo>
                    <a:pt x="7618" y="3634"/>
                    <a:pt x="7425" y="2173"/>
                    <a:pt x="7220" y="713"/>
                  </a:cubicBezTo>
                  <a:cubicBezTo>
                    <a:pt x="6978" y="2077"/>
                    <a:pt x="6725" y="3441"/>
                    <a:pt x="6471" y="4805"/>
                  </a:cubicBezTo>
                  <a:cubicBezTo>
                    <a:pt x="5855" y="3441"/>
                    <a:pt x="5541" y="1956"/>
                    <a:pt x="5529" y="447"/>
                  </a:cubicBezTo>
                  <a:cubicBezTo>
                    <a:pt x="5469" y="797"/>
                    <a:pt x="5397" y="1135"/>
                    <a:pt x="5336" y="1485"/>
                  </a:cubicBezTo>
                  <a:lnTo>
                    <a:pt x="5240" y="1184"/>
                  </a:lnTo>
                  <a:lnTo>
                    <a:pt x="5240" y="1932"/>
                  </a:lnTo>
                  <a:cubicBezTo>
                    <a:pt x="5119" y="2572"/>
                    <a:pt x="4998" y="3224"/>
                    <a:pt x="4865" y="3864"/>
                  </a:cubicBezTo>
                  <a:cubicBezTo>
                    <a:pt x="4539" y="2982"/>
                    <a:pt x="4165" y="2125"/>
                    <a:pt x="3718" y="1304"/>
                  </a:cubicBezTo>
                  <a:lnTo>
                    <a:pt x="3718" y="1304"/>
                  </a:lnTo>
                  <a:cubicBezTo>
                    <a:pt x="3815" y="1944"/>
                    <a:pt x="3887" y="2596"/>
                    <a:pt x="3936" y="3248"/>
                  </a:cubicBezTo>
                  <a:cubicBezTo>
                    <a:pt x="3622" y="2306"/>
                    <a:pt x="3368" y="1340"/>
                    <a:pt x="3175" y="375"/>
                  </a:cubicBezTo>
                  <a:cubicBezTo>
                    <a:pt x="2897" y="1377"/>
                    <a:pt x="2608" y="2391"/>
                    <a:pt x="2318" y="3417"/>
                  </a:cubicBezTo>
                  <a:lnTo>
                    <a:pt x="2064" y="2958"/>
                  </a:lnTo>
                  <a:cubicBezTo>
                    <a:pt x="1956" y="3405"/>
                    <a:pt x="1895" y="3840"/>
                    <a:pt x="1871" y="4298"/>
                  </a:cubicBezTo>
                  <a:cubicBezTo>
                    <a:pt x="1352" y="2862"/>
                    <a:pt x="845" y="1437"/>
                    <a:pt x="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24" y="4047302"/>
              <a:ext cx="9144121" cy="1096230"/>
              <a:chOff x="985425" y="3550775"/>
              <a:chExt cx="4753650" cy="587350"/>
            </a:xfrm>
          </p:grpSpPr>
          <p:sp>
            <p:nvSpPr>
              <p:cNvPr id="25" name="Google Shape;25;p3"/>
              <p:cNvSpPr/>
              <p:nvPr/>
            </p:nvSpPr>
            <p:spPr>
              <a:xfrm>
                <a:off x="985425" y="3550775"/>
                <a:ext cx="4753650" cy="587050"/>
              </a:xfrm>
              <a:custGeom>
                <a:avLst/>
                <a:gdLst/>
                <a:ahLst/>
                <a:cxnLst/>
                <a:rect l="l" t="t" r="r" b="b"/>
                <a:pathLst>
                  <a:path w="190146" h="23482" extrusionOk="0">
                    <a:moveTo>
                      <a:pt x="64023" y="1"/>
                    </a:moveTo>
                    <a:cubicBezTo>
                      <a:pt x="62836" y="1"/>
                      <a:pt x="61837" y="19"/>
                      <a:pt x="61076" y="60"/>
                    </a:cubicBezTo>
                    <a:cubicBezTo>
                      <a:pt x="54125" y="446"/>
                      <a:pt x="47168" y="533"/>
                      <a:pt x="40209" y="533"/>
                    </a:cubicBezTo>
                    <a:cubicBezTo>
                      <a:pt x="37583" y="533"/>
                      <a:pt x="34957" y="520"/>
                      <a:pt x="32331" y="507"/>
                    </a:cubicBezTo>
                    <a:cubicBezTo>
                      <a:pt x="29723" y="495"/>
                      <a:pt x="0" y="374"/>
                      <a:pt x="0" y="374"/>
                    </a:cubicBezTo>
                    <a:lnTo>
                      <a:pt x="0" y="23482"/>
                    </a:lnTo>
                    <a:lnTo>
                      <a:pt x="190146" y="23482"/>
                    </a:lnTo>
                    <a:lnTo>
                      <a:pt x="190146" y="374"/>
                    </a:lnTo>
                    <a:cubicBezTo>
                      <a:pt x="178846" y="374"/>
                      <a:pt x="167498" y="1268"/>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542C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985425" y="3550775"/>
                <a:ext cx="4753650" cy="81500"/>
              </a:xfrm>
              <a:custGeom>
                <a:avLst/>
                <a:gdLst/>
                <a:ahLst/>
                <a:cxnLst/>
                <a:rect l="l" t="t" r="r" b="b"/>
                <a:pathLst>
                  <a:path w="190146" h="3260" extrusionOk="0">
                    <a:moveTo>
                      <a:pt x="64023" y="1"/>
                    </a:moveTo>
                    <a:cubicBezTo>
                      <a:pt x="62836" y="1"/>
                      <a:pt x="61837" y="19"/>
                      <a:pt x="61076" y="60"/>
                    </a:cubicBezTo>
                    <a:cubicBezTo>
                      <a:pt x="54125" y="446"/>
                      <a:pt x="47161" y="533"/>
                      <a:pt x="40199" y="533"/>
                    </a:cubicBezTo>
                    <a:cubicBezTo>
                      <a:pt x="37572" y="533"/>
                      <a:pt x="34945" y="520"/>
                      <a:pt x="32319" y="507"/>
                    </a:cubicBezTo>
                    <a:cubicBezTo>
                      <a:pt x="29711" y="495"/>
                      <a:pt x="0" y="386"/>
                      <a:pt x="0" y="374"/>
                    </a:cubicBezTo>
                    <a:lnTo>
                      <a:pt x="0" y="2040"/>
                    </a:lnTo>
                    <a:cubicBezTo>
                      <a:pt x="0" y="2040"/>
                      <a:pt x="28661" y="2922"/>
                      <a:pt x="31269" y="2946"/>
                    </a:cubicBezTo>
                    <a:cubicBezTo>
                      <a:pt x="31500" y="2947"/>
                      <a:pt x="31733" y="2947"/>
                      <a:pt x="31966" y="2947"/>
                    </a:cubicBezTo>
                    <a:cubicBezTo>
                      <a:pt x="41369" y="2947"/>
                      <a:pt x="51734" y="2245"/>
                      <a:pt x="61076" y="1739"/>
                    </a:cubicBezTo>
                    <a:cubicBezTo>
                      <a:pt x="62632" y="1652"/>
                      <a:pt x="65182" y="1617"/>
                      <a:pt x="68284" y="1617"/>
                    </a:cubicBezTo>
                    <a:cubicBezTo>
                      <a:pt x="78976" y="1617"/>
                      <a:pt x="96209" y="2026"/>
                      <a:pt x="101749" y="2101"/>
                    </a:cubicBezTo>
                    <a:cubicBezTo>
                      <a:pt x="106170" y="2161"/>
                      <a:pt x="111283" y="2364"/>
                      <a:pt x="116098" y="2364"/>
                    </a:cubicBezTo>
                    <a:cubicBezTo>
                      <a:pt x="118015" y="2364"/>
                      <a:pt x="119885" y="2332"/>
                      <a:pt x="121645" y="2246"/>
                    </a:cubicBezTo>
                    <a:cubicBezTo>
                      <a:pt x="122554" y="2202"/>
                      <a:pt x="123439" y="2182"/>
                      <a:pt x="124308" y="2182"/>
                    </a:cubicBezTo>
                    <a:cubicBezTo>
                      <a:pt x="129892" y="2182"/>
                      <a:pt x="134783" y="2983"/>
                      <a:pt x="140624" y="3224"/>
                    </a:cubicBezTo>
                    <a:cubicBezTo>
                      <a:pt x="141231" y="3248"/>
                      <a:pt x="141864" y="3259"/>
                      <a:pt x="142517" y="3259"/>
                    </a:cubicBezTo>
                    <a:cubicBezTo>
                      <a:pt x="146953" y="3259"/>
                      <a:pt x="152289" y="2757"/>
                      <a:pt x="156415" y="2704"/>
                    </a:cubicBezTo>
                    <a:cubicBezTo>
                      <a:pt x="167823" y="2572"/>
                      <a:pt x="178846" y="2040"/>
                      <a:pt x="190146" y="2040"/>
                    </a:cubicBezTo>
                    <a:lnTo>
                      <a:pt x="190146" y="386"/>
                    </a:lnTo>
                    <a:cubicBezTo>
                      <a:pt x="190070" y="386"/>
                      <a:pt x="189994" y="386"/>
                      <a:pt x="189919" y="386"/>
                    </a:cubicBezTo>
                    <a:cubicBezTo>
                      <a:pt x="178694" y="386"/>
                      <a:pt x="167421" y="1269"/>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6C4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985425" y="3957075"/>
                <a:ext cx="4753650" cy="181050"/>
              </a:xfrm>
              <a:custGeom>
                <a:avLst/>
                <a:gdLst/>
                <a:ahLst/>
                <a:cxnLst/>
                <a:rect l="l" t="t" r="r" b="b"/>
                <a:pathLst>
                  <a:path w="190146" h="7242" extrusionOk="0">
                    <a:moveTo>
                      <a:pt x="112072" y="0"/>
                    </a:moveTo>
                    <a:cubicBezTo>
                      <a:pt x="111613" y="0"/>
                      <a:pt x="111154" y="4"/>
                      <a:pt x="110695" y="10"/>
                    </a:cubicBezTo>
                    <a:cubicBezTo>
                      <a:pt x="107267" y="83"/>
                      <a:pt x="103983" y="602"/>
                      <a:pt x="100602" y="976"/>
                    </a:cubicBezTo>
                    <a:cubicBezTo>
                      <a:pt x="98395" y="1217"/>
                      <a:pt x="96184" y="1309"/>
                      <a:pt x="93972" y="1309"/>
                    </a:cubicBezTo>
                    <a:cubicBezTo>
                      <a:pt x="89420" y="1309"/>
                      <a:pt x="84865" y="918"/>
                      <a:pt x="80332" y="626"/>
                    </a:cubicBezTo>
                    <a:cubicBezTo>
                      <a:pt x="77651" y="453"/>
                      <a:pt x="74962" y="319"/>
                      <a:pt x="72271" y="319"/>
                    </a:cubicBezTo>
                    <a:cubicBezTo>
                      <a:pt x="71570" y="319"/>
                      <a:pt x="70868" y="328"/>
                      <a:pt x="70167" y="348"/>
                    </a:cubicBezTo>
                    <a:cubicBezTo>
                      <a:pt x="66702" y="469"/>
                      <a:pt x="63261" y="952"/>
                      <a:pt x="59821" y="1338"/>
                    </a:cubicBezTo>
                    <a:cubicBezTo>
                      <a:pt x="53448" y="2040"/>
                      <a:pt x="47031" y="2610"/>
                      <a:pt x="40602" y="2610"/>
                    </a:cubicBezTo>
                    <a:cubicBezTo>
                      <a:pt x="40284" y="2610"/>
                      <a:pt x="39965" y="2609"/>
                      <a:pt x="39647" y="2606"/>
                    </a:cubicBezTo>
                    <a:cubicBezTo>
                      <a:pt x="36086" y="2582"/>
                      <a:pt x="32536" y="2364"/>
                      <a:pt x="29011" y="1942"/>
                    </a:cubicBezTo>
                    <a:cubicBezTo>
                      <a:pt x="26077" y="1592"/>
                      <a:pt x="23168" y="1121"/>
                      <a:pt x="20234" y="819"/>
                    </a:cubicBezTo>
                    <a:cubicBezTo>
                      <a:pt x="17594" y="549"/>
                      <a:pt x="14899" y="361"/>
                      <a:pt x="12210" y="361"/>
                    </a:cubicBezTo>
                    <a:cubicBezTo>
                      <a:pt x="8885" y="361"/>
                      <a:pt x="5569" y="648"/>
                      <a:pt x="2378" y="1423"/>
                    </a:cubicBezTo>
                    <a:cubicBezTo>
                      <a:pt x="1570" y="1616"/>
                      <a:pt x="773" y="1845"/>
                      <a:pt x="0" y="2111"/>
                    </a:cubicBezTo>
                    <a:lnTo>
                      <a:pt x="0" y="7242"/>
                    </a:lnTo>
                    <a:lnTo>
                      <a:pt x="190146" y="7242"/>
                    </a:lnTo>
                    <a:lnTo>
                      <a:pt x="190146" y="1290"/>
                    </a:lnTo>
                    <a:cubicBezTo>
                      <a:pt x="187925" y="1712"/>
                      <a:pt x="185667" y="1954"/>
                      <a:pt x="183397" y="2002"/>
                    </a:cubicBezTo>
                    <a:cubicBezTo>
                      <a:pt x="183278" y="2004"/>
                      <a:pt x="183158" y="2005"/>
                      <a:pt x="183039" y="2005"/>
                    </a:cubicBezTo>
                    <a:cubicBezTo>
                      <a:pt x="179798" y="2005"/>
                      <a:pt x="176663" y="1390"/>
                      <a:pt x="173437" y="1169"/>
                    </a:cubicBezTo>
                    <a:cubicBezTo>
                      <a:pt x="172579" y="1114"/>
                      <a:pt x="171727" y="1089"/>
                      <a:pt x="170879" y="1089"/>
                    </a:cubicBezTo>
                    <a:cubicBezTo>
                      <a:pt x="168220" y="1089"/>
                      <a:pt x="165598" y="1329"/>
                      <a:pt x="162934" y="1604"/>
                    </a:cubicBezTo>
                    <a:cubicBezTo>
                      <a:pt x="157640" y="2138"/>
                      <a:pt x="152374" y="2590"/>
                      <a:pt x="147079" y="2590"/>
                    </a:cubicBezTo>
                    <a:cubicBezTo>
                      <a:pt x="145309" y="2590"/>
                      <a:pt x="143536" y="2540"/>
                      <a:pt x="141758" y="2425"/>
                    </a:cubicBezTo>
                    <a:cubicBezTo>
                      <a:pt x="134817" y="1966"/>
                      <a:pt x="127947" y="988"/>
                      <a:pt x="121017" y="409"/>
                    </a:cubicBezTo>
                    <a:cubicBezTo>
                      <a:pt x="118035" y="136"/>
                      <a:pt x="115053" y="0"/>
                      <a:pt x="112072"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985425" y="3637025"/>
                <a:ext cx="4753650" cy="290000"/>
              </a:xfrm>
              <a:custGeom>
                <a:avLst/>
                <a:gdLst/>
                <a:ahLst/>
                <a:cxnLst/>
                <a:rect l="l" t="t" r="r" b="b"/>
                <a:pathLst>
                  <a:path w="190146" h="11600" extrusionOk="0">
                    <a:moveTo>
                      <a:pt x="43994" y="0"/>
                    </a:moveTo>
                    <a:cubicBezTo>
                      <a:pt x="41806" y="0"/>
                      <a:pt x="39620" y="80"/>
                      <a:pt x="37438" y="244"/>
                    </a:cubicBezTo>
                    <a:cubicBezTo>
                      <a:pt x="33707" y="498"/>
                      <a:pt x="29989" y="957"/>
                      <a:pt x="26307" y="1536"/>
                    </a:cubicBezTo>
                    <a:cubicBezTo>
                      <a:pt x="23023" y="2055"/>
                      <a:pt x="19775" y="2780"/>
                      <a:pt x="16467" y="3057"/>
                    </a:cubicBezTo>
                    <a:cubicBezTo>
                      <a:pt x="15181" y="3167"/>
                      <a:pt x="13883" y="3225"/>
                      <a:pt x="12584" y="3225"/>
                    </a:cubicBezTo>
                    <a:cubicBezTo>
                      <a:pt x="8298" y="3225"/>
                      <a:pt x="3993" y="2588"/>
                      <a:pt x="0" y="1041"/>
                    </a:cubicBezTo>
                    <a:lnTo>
                      <a:pt x="0" y="11001"/>
                    </a:lnTo>
                    <a:cubicBezTo>
                      <a:pt x="785" y="10687"/>
                      <a:pt x="1570" y="10410"/>
                      <a:pt x="2378" y="10180"/>
                    </a:cubicBezTo>
                    <a:cubicBezTo>
                      <a:pt x="5574" y="9258"/>
                      <a:pt x="8895" y="8916"/>
                      <a:pt x="12226" y="8916"/>
                    </a:cubicBezTo>
                    <a:cubicBezTo>
                      <a:pt x="14910" y="8916"/>
                      <a:pt x="17600" y="9138"/>
                      <a:pt x="20234" y="9456"/>
                    </a:cubicBezTo>
                    <a:cubicBezTo>
                      <a:pt x="23168" y="9818"/>
                      <a:pt x="26077" y="10385"/>
                      <a:pt x="29011" y="10808"/>
                    </a:cubicBezTo>
                    <a:cubicBezTo>
                      <a:pt x="32536" y="11303"/>
                      <a:pt x="36086" y="11569"/>
                      <a:pt x="39647" y="11593"/>
                    </a:cubicBezTo>
                    <a:cubicBezTo>
                      <a:pt x="40013" y="11597"/>
                      <a:pt x="40378" y="11600"/>
                      <a:pt x="40744" y="11600"/>
                    </a:cubicBezTo>
                    <a:cubicBezTo>
                      <a:pt x="47126" y="11600"/>
                      <a:pt x="53495" y="10917"/>
                      <a:pt x="59821" y="10084"/>
                    </a:cubicBezTo>
                    <a:cubicBezTo>
                      <a:pt x="63261" y="9637"/>
                      <a:pt x="66702" y="9057"/>
                      <a:pt x="70167" y="8925"/>
                    </a:cubicBezTo>
                    <a:cubicBezTo>
                      <a:pt x="70927" y="8895"/>
                      <a:pt x="71688" y="8882"/>
                      <a:pt x="72448" y="8882"/>
                    </a:cubicBezTo>
                    <a:cubicBezTo>
                      <a:pt x="75080" y="8882"/>
                      <a:pt x="77710" y="9042"/>
                      <a:pt x="80332" y="9239"/>
                    </a:cubicBezTo>
                    <a:cubicBezTo>
                      <a:pt x="84872" y="9588"/>
                      <a:pt x="89433" y="10059"/>
                      <a:pt x="93990" y="10059"/>
                    </a:cubicBezTo>
                    <a:cubicBezTo>
                      <a:pt x="96196" y="10059"/>
                      <a:pt x="98401" y="9949"/>
                      <a:pt x="100602" y="9661"/>
                    </a:cubicBezTo>
                    <a:cubicBezTo>
                      <a:pt x="103983" y="9214"/>
                      <a:pt x="107267" y="8599"/>
                      <a:pt x="110695" y="8514"/>
                    </a:cubicBezTo>
                    <a:cubicBezTo>
                      <a:pt x="111157" y="8504"/>
                      <a:pt x="111620" y="8500"/>
                      <a:pt x="112084" y="8500"/>
                    </a:cubicBezTo>
                    <a:cubicBezTo>
                      <a:pt x="115051" y="8500"/>
                      <a:pt x="118052" y="8693"/>
                      <a:pt x="121017" y="8985"/>
                    </a:cubicBezTo>
                    <a:cubicBezTo>
                      <a:pt x="127947" y="9673"/>
                      <a:pt x="134805" y="10844"/>
                      <a:pt x="141758" y="11388"/>
                    </a:cubicBezTo>
                    <a:cubicBezTo>
                      <a:pt x="143544" y="11524"/>
                      <a:pt x="145325" y="11584"/>
                      <a:pt x="147102" y="11584"/>
                    </a:cubicBezTo>
                    <a:cubicBezTo>
                      <a:pt x="152390" y="11584"/>
                      <a:pt x="157648" y="11051"/>
                      <a:pt x="162934" y="10410"/>
                    </a:cubicBezTo>
                    <a:cubicBezTo>
                      <a:pt x="165590" y="10090"/>
                      <a:pt x="168205" y="9805"/>
                      <a:pt x="170857" y="9805"/>
                    </a:cubicBezTo>
                    <a:cubicBezTo>
                      <a:pt x="171712" y="9805"/>
                      <a:pt x="172572" y="9835"/>
                      <a:pt x="173437" y="9903"/>
                    </a:cubicBezTo>
                    <a:cubicBezTo>
                      <a:pt x="176681" y="10160"/>
                      <a:pt x="179833" y="10895"/>
                      <a:pt x="183093" y="10895"/>
                    </a:cubicBezTo>
                    <a:cubicBezTo>
                      <a:pt x="183194" y="10895"/>
                      <a:pt x="183296" y="10894"/>
                      <a:pt x="183397" y="10893"/>
                    </a:cubicBezTo>
                    <a:cubicBezTo>
                      <a:pt x="185667" y="10832"/>
                      <a:pt x="187937" y="10542"/>
                      <a:pt x="190146" y="10035"/>
                    </a:cubicBezTo>
                    <a:lnTo>
                      <a:pt x="190146" y="1814"/>
                    </a:lnTo>
                    <a:cubicBezTo>
                      <a:pt x="187623" y="2454"/>
                      <a:pt x="185015" y="2840"/>
                      <a:pt x="182516" y="3154"/>
                    </a:cubicBezTo>
                    <a:cubicBezTo>
                      <a:pt x="180861" y="3359"/>
                      <a:pt x="179196" y="3463"/>
                      <a:pt x="177530" y="3463"/>
                    </a:cubicBezTo>
                    <a:cubicBezTo>
                      <a:pt x="176156" y="3463"/>
                      <a:pt x="174782" y="3392"/>
                      <a:pt x="173413" y="3250"/>
                    </a:cubicBezTo>
                    <a:cubicBezTo>
                      <a:pt x="170238" y="2925"/>
                      <a:pt x="167082" y="2610"/>
                      <a:pt x="163893" y="2610"/>
                    </a:cubicBezTo>
                    <a:cubicBezTo>
                      <a:pt x="163529" y="2610"/>
                      <a:pt x="163166" y="2614"/>
                      <a:pt x="162801" y="2623"/>
                    </a:cubicBezTo>
                    <a:cubicBezTo>
                      <a:pt x="155570" y="2816"/>
                      <a:pt x="148447" y="4228"/>
                      <a:pt x="141227" y="4639"/>
                    </a:cubicBezTo>
                    <a:cubicBezTo>
                      <a:pt x="140190" y="4699"/>
                      <a:pt x="139157" y="4727"/>
                      <a:pt x="138128" y="4727"/>
                    </a:cubicBezTo>
                    <a:cubicBezTo>
                      <a:pt x="132556" y="4727"/>
                      <a:pt x="127088" y="3900"/>
                      <a:pt x="121585" y="2840"/>
                    </a:cubicBezTo>
                    <a:cubicBezTo>
                      <a:pt x="115132" y="1595"/>
                      <a:pt x="108631" y="172"/>
                      <a:pt x="102000" y="172"/>
                    </a:cubicBezTo>
                    <a:cubicBezTo>
                      <a:pt x="101945" y="172"/>
                      <a:pt x="101889" y="172"/>
                      <a:pt x="101834" y="172"/>
                    </a:cubicBezTo>
                    <a:cubicBezTo>
                      <a:pt x="98260" y="172"/>
                      <a:pt x="94783" y="703"/>
                      <a:pt x="91294" y="1464"/>
                    </a:cubicBezTo>
                    <a:cubicBezTo>
                      <a:pt x="88011" y="2176"/>
                      <a:pt x="84727" y="2973"/>
                      <a:pt x="81370" y="3311"/>
                    </a:cubicBezTo>
                    <a:cubicBezTo>
                      <a:pt x="80471" y="3400"/>
                      <a:pt x="79574" y="3437"/>
                      <a:pt x="78679" y="3437"/>
                    </a:cubicBezTo>
                    <a:cubicBezTo>
                      <a:pt x="75923" y="3437"/>
                      <a:pt x="73185" y="3083"/>
                      <a:pt x="70433" y="2792"/>
                    </a:cubicBezTo>
                    <a:cubicBezTo>
                      <a:pt x="66907" y="2430"/>
                      <a:pt x="63394" y="2019"/>
                      <a:pt x="59881" y="1500"/>
                    </a:cubicBezTo>
                    <a:cubicBezTo>
                      <a:pt x="56090" y="945"/>
                      <a:pt x="52336" y="317"/>
                      <a:pt x="48508" y="112"/>
                    </a:cubicBezTo>
                    <a:cubicBezTo>
                      <a:pt x="47003" y="38"/>
                      <a:pt x="45498" y="0"/>
                      <a:pt x="43994"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1" name="Google Shape;31;p4"/>
          <p:cNvSpPr txBox="1">
            <a:spLocks noGrp="1"/>
          </p:cNvSpPr>
          <p:nvPr>
            <p:ph type="body" idx="1"/>
          </p:nvPr>
        </p:nvSpPr>
        <p:spPr>
          <a:xfrm>
            <a:off x="720000" y="1215751"/>
            <a:ext cx="7704000" cy="4059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Font typeface="Nunito Light"/>
              <a:buChar char="●"/>
              <a:defRPr/>
            </a:lvl1pPr>
            <a:lvl2pPr marL="914400" lvl="1" indent="-317500" rtl="0">
              <a:lnSpc>
                <a:spcPct val="115000"/>
              </a:lnSpc>
              <a:spcBef>
                <a:spcPts val="0"/>
              </a:spcBef>
              <a:spcAft>
                <a:spcPts val="0"/>
              </a:spcAft>
              <a:buSzPts val="1400"/>
              <a:buFont typeface="Nunito Light"/>
              <a:buChar char="○"/>
              <a:defRPr/>
            </a:lvl2pPr>
            <a:lvl3pPr marL="1371600" lvl="2" indent="-317500" rtl="0">
              <a:lnSpc>
                <a:spcPct val="115000"/>
              </a:lnSpc>
              <a:spcBef>
                <a:spcPts val="0"/>
              </a:spcBef>
              <a:spcAft>
                <a:spcPts val="0"/>
              </a:spcAft>
              <a:buSzPts val="1400"/>
              <a:buFont typeface="Nunito Light"/>
              <a:buChar char="■"/>
              <a:defRPr/>
            </a:lvl3pPr>
            <a:lvl4pPr marL="1828800" lvl="3" indent="-317500" rtl="0">
              <a:lnSpc>
                <a:spcPct val="115000"/>
              </a:lnSpc>
              <a:spcBef>
                <a:spcPts val="0"/>
              </a:spcBef>
              <a:spcAft>
                <a:spcPts val="0"/>
              </a:spcAft>
              <a:buSzPts val="14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7500" rtl="0">
              <a:lnSpc>
                <a:spcPct val="115000"/>
              </a:lnSpc>
              <a:spcBef>
                <a:spcPts val="0"/>
              </a:spcBef>
              <a:spcAft>
                <a:spcPts val="0"/>
              </a:spcAft>
              <a:buSzPts val="1400"/>
              <a:buFont typeface="Nunito Light"/>
              <a:buChar char="●"/>
              <a:defRPr/>
            </a:lvl7pPr>
            <a:lvl8pPr marL="3657600" lvl="7" indent="-317500" rtl="0">
              <a:lnSpc>
                <a:spcPct val="115000"/>
              </a:lnSpc>
              <a:spcBef>
                <a:spcPts val="0"/>
              </a:spcBef>
              <a:spcAft>
                <a:spcPts val="0"/>
              </a:spcAft>
              <a:buSzPts val="1400"/>
              <a:buFont typeface="Nunito Light"/>
              <a:buChar char="○"/>
              <a:defRPr/>
            </a:lvl8pPr>
            <a:lvl9pPr marL="4114800" lvl="8" indent="-317500" rtl="0">
              <a:lnSpc>
                <a:spcPct val="115000"/>
              </a:lnSpc>
              <a:spcBef>
                <a:spcPts val="0"/>
              </a:spcBef>
              <a:spcAft>
                <a:spcPts val="0"/>
              </a:spcAft>
              <a:buSzPts val="1400"/>
              <a:buFont typeface="Nunito Light"/>
              <a:buChar char="■"/>
              <a:defRPr/>
            </a:lvl9pPr>
          </a:lstStyle>
          <a:p>
            <a:endParaRPr/>
          </a:p>
        </p:txBody>
      </p:sp>
      <p:grpSp>
        <p:nvGrpSpPr>
          <p:cNvPr id="32" name="Google Shape;32;p4"/>
          <p:cNvGrpSpPr/>
          <p:nvPr/>
        </p:nvGrpSpPr>
        <p:grpSpPr>
          <a:xfrm>
            <a:off x="-680250" y="136250"/>
            <a:ext cx="10524275" cy="5007743"/>
            <a:chOff x="-680250" y="136250"/>
            <a:chExt cx="10524275" cy="5007743"/>
          </a:xfrm>
        </p:grpSpPr>
        <p:sp>
          <p:nvSpPr>
            <p:cNvPr id="33" name="Google Shape;33;p4"/>
            <p:cNvSpPr/>
            <p:nvPr/>
          </p:nvSpPr>
          <p:spPr>
            <a:xfrm>
              <a:off x="-680250" y="136250"/>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8324275" y="287650"/>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4"/>
            <p:cNvGrpSpPr/>
            <p:nvPr/>
          </p:nvGrpSpPr>
          <p:grpSpPr>
            <a:xfrm>
              <a:off x="0" y="4682301"/>
              <a:ext cx="9144145" cy="461692"/>
              <a:chOff x="0" y="4682301"/>
              <a:chExt cx="9144145" cy="461692"/>
            </a:xfrm>
          </p:grpSpPr>
          <p:sp>
            <p:nvSpPr>
              <p:cNvPr id="36" name="Google Shape;36;p4"/>
              <p:cNvSpPr/>
              <p:nvPr/>
            </p:nvSpPr>
            <p:spPr>
              <a:xfrm>
                <a:off x="0" y="4682301"/>
                <a:ext cx="9143949" cy="461692"/>
              </a:xfrm>
              <a:custGeom>
                <a:avLst/>
                <a:gdLst/>
                <a:ahLst/>
                <a:cxnLst/>
                <a:rect l="l" t="t" r="r" b="b"/>
                <a:pathLst>
                  <a:path w="190014" h="15056" extrusionOk="0">
                    <a:moveTo>
                      <a:pt x="102510" y="2379"/>
                    </a:moveTo>
                    <a:lnTo>
                      <a:pt x="102510" y="2379"/>
                    </a:lnTo>
                    <a:cubicBezTo>
                      <a:pt x="102506" y="2408"/>
                      <a:pt x="102503" y="2437"/>
                      <a:pt x="102499" y="2467"/>
                    </a:cubicBezTo>
                    <a:lnTo>
                      <a:pt x="102499" y="2467"/>
                    </a:lnTo>
                    <a:cubicBezTo>
                      <a:pt x="102503" y="2438"/>
                      <a:pt x="102507" y="2408"/>
                      <a:pt x="102510" y="2379"/>
                    </a:cubicBezTo>
                    <a:close/>
                    <a:moveTo>
                      <a:pt x="184037" y="2548"/>
                    </a:moveTo>
                    <a:lnTo>
                      <a:pt x="184031" y="2602"/>
                    </a:lnTo>
                    <a:lnTo>
                      <a:pt x="184031" y="2602"/>
                    </a:lnTo>
                    <a:cubicBezTo>
                      <a:pt x="184034" y="2584"/>
                      <a:pt x="184035" y="2566"/>
                      <a:pt x="184037" y="2548"/>
                    </a:cubicBezTo>
                    <a:close/>
                    <a:moveTo>
                      <a:pt x="79692" y="3320"/>
                    </a:moveTo>
                    <a:lnTo>
                      <a:pt x="79691" y="3324"/>
                    </a:lnTo>
                    <a:lnTo>
                      <a:pt x="79695" y="3329"/>
                    </a:lnTo>
                    <a:lnTo>
                      <a:pt x="79695" y="3329"/>
                    </a:lnTo>
                    <a:cubicBezTo>
                      <a:pt x="79694" y="3326"/>
                      <a:pt x="79693" y="3323"/>
                      <a:pt x="79692" y="3320"/>
                    </a:cubicBezTo>
                    <a:close/>
                    <a:moveTo>
                      <a:pt x="107292" y="3868"/>
                    </a:moveTo>
                    <a:cubicBezTo>
                      <a:pt x="107352" y="4048"/>
                      <a:pt x="107400" y="4239"/>
                      <a:pt x="107435" y="4431"/>
                    </a:cubicBezTo>
                    <a:lnTo>
                      <a:pt x="107122" y="4697"/>
                    </a:lnTo>
                    <a:lnTo>
                      <a:pt x="107292" y="3868"/>
                    </a:lnTo>
                    <a:close/>
                    <a:moveTo>
                      <a:pt x="326" y="0"/>
                    </a:moveTo>
                    <a:cubicBezTo>
                      <a:pt x="302" y="1087"/>
                      <a:pt x="193" y="2161"/>
                      <a:pt x="0" y="3224"/>
                    </a:cubicBezTo>
                    <a:lnTo>
                      <a:pt x="0" y="15055"/>
                    </a:lnTo>
                    <a:lnTo>
                      <a:pt x="190013" y="15055"/>
                    </a:lnTo>
                    <a:lnTo>
                      <a:pt x="190013" y="6411"/>
                    </a:lnTo>
                    <a:lnTo>
                      <a:pt x="189591" y="6411"/>
                    </a:lnTo>
                    <a:cubicBezTo>
                      <a:pt x="189240" y="5518"/>
                      <a:pt x="189349" y="4516"/>
                      <a:pt x="189880" y="3719"/>
                    </a:cubicBezTo>
                    <a:lnTo>
                      <a:pt x="189880" y="3719"/>
                    </a:lnTo>
                    <a:lnTo>
                      <a:pt x="188673" y="4781"/>
                    </a:lnTo>
                    <a:lnTo>
                      <a:pt x="188987" y="3067"/>
                    </a:lnTo>
                    <a:lnTo>
                      <a:pt x="188987" y="3067"/>
                    </a:lnTo>
                    <a:cubicBezTo>
                      <a:pt x="188468" y="3731"/>
                      <a:pt x="187864" y="4322"/>
                      <a:pt x="187176" y="4817"/>
                    </a:cubicBezTo>
                    <a:cubicBezTo>
                      <a:pt x="187140" y="4383"/>
                      <a:pt x="187236" y="3948"/>
                      <a:pt x="187454" y="3562"/>
                    </a:cubicBezTo>
                    <a:lnTo>
                      <a:pt x="187454" y="3562"/>
                    </a:lnTo>
                    <a:cubicBezTo>
                      <a:pt x="186741" y="4359"/>
                      <a:pt x="185896" y="5035"/>
                      <a:pt x="184955" y="5542"/>
                    </a:cubicBezTo>
                    <a:cubicBezTo>
                      <a:pt x="185124" y="4660"/>
                      <a:pt x="185293" y="3779"/>
                      <a:pt x="185462" y="2898"/>
                    </a:cubicBezTo>
                    <a:lnTo>
                      <a:pt x="185462" y="2898"/>
                    </a:lnTo>
                    <a:cubicBezTo>
                      <a:pt x="185124" y="3827"/>
                      <a:pt x="184532" y="4636"/>
                      <a:pt x="183759" y="5240"/>
                    </a:cubicBezTo>
                    <a:lnTo>
                      <a:pt x="184031" y="2602"/>
                    </a:lnTo>
                    <a:lnTo>
                      <a:pt x="184031" y="2602"/>
                    </a:lnTo>
                    <a:cubicBezTo>
                      <a:pt x="183916" y="3617"/>
                      <a:pt x="183235" y="4498"/>
                      <a:pt x="182262" y="4854"/>
                    </a:cubicBezTo>
                    <a:lnTo>
                      <a:pt x="182190" y="2234"/>
                    </a:lnTo>
                    <a:cubicBezTo>
                      <a:pt x="181779" y="3163"/>
                      <a:pt x="181236" y="4045"/>
                      <a:pt x="180596" y="4830"/>
                    </a:cubicBezTo>
                    <a:cubicBezTo>
                      <a:pt x="180548" y="4021"/>
                      <a:pt x="180488" y="3212"/>
                      <a:pt x="180439" y="2403"/>
                    </a:cubicBezTo>
                    <a:cubicBezTo>
                      <a:pt x="179872" y="3151"/>
                      <a:pt x="179413" y="3972"/>
                      <a:pt x="179063" y="4842"/>
                    </a:cubicBezTo>
                    <a:lnTo>
                      <a:pt x="179063" y="3707"/>
                    </a:lnTo>
                    <a:lnTo>
                      <a:pt x="178496" y="4914"/>
                    </a:lnTo>
                    <a:cubicBezTo>
                      <a:pt x="178315" y="4467"/>
                      <a:pt x="178230" y="3972"/>
                      <a:pt x="178266" y="3489"/>
                    </a:cubicBezTo>
                    <a:lnTo>
                      <a:pt x="178266" y="3489"/>
                    </a:lnTo>
                    <a:cubicBezTo>
                      <a:pt x="178146" y="3695"/>
                      <a:pt x="178025" y="3900"/>
                      <a:pt x="177892" y="4093"/>
                    </a:cubicBezTo>
                    <a:cubicBezTo>
                      <a:pt x="177832" y="3272"/>
                      <a:pt x="177759" y="2439"/>
                      <a:pt x="177699" y="1606"/>
                    </a:cubicBezTo>
                    <a:lnTo>
                      <a:pt x="177699" y="1606"/>
                    </a:lnTo>
                    <a:cubicBezTo>
                      <a:pt x="177747" y="2729"/>
                      <a:pt x="177590" y="3864"/>
                      <a:pt x="177240" y="4926"/>
                    </a:cubicBezTo>
                    <a:cubicBezTo>
                      <a:pt x="177156" y="5011"/>
                      <a:pt x="177083" y="5095"/>
                      <a:pt x="176999" y="5180"/>
                    </a:cubicBezTo>
                    <a:cubicBezTo>
                      <a:pt x="176793" y="3948"/>
                      <a:pt x="176685" y="2705"/>
                      <a:pt x="176673" y="1461"/>
                    </a:cubicBezTo>
                    <a:lnTo>
                      <a:pt x="176129" y="5204"/>
                    </a:lnTo>
                    <a:cubicBezTo>
                      <a:pt x="175912" y="4588"/>
                      <a:pt x="175852" y="3924"/>
                      <a:pt x="175924" y="3272"/>
                    </a:cubicBezTo>
                    <a:lnTo>
                      <a:pt x="175924" y="3272"/>
                    </a:lnTo>
                    <a:cubicBezTo>
                      <a:pt x="175828" y="3586"/>
                      <a:pt x="175707" y="3888"/>
                      <a:pt x="175562" y="4178"/>
                    </a:cubicBezTo>
                    <a:cubicBezTo>
                      <a:pt x="175248" y="3176"/>
                      <a:pt x="174934" y="2161"/>
                      <a:pt x="174620" y="1147"/>
                    </a:cubicBezTo>
                    <a:lnTo>
                      <a:pt x="174620" y="1147"/>
                    </a:lnTo>
                    <a:cubicBezTo>
                      <a:pt x="174620" y="2427"/>
                      <a:pt x="174632" y="3719"/>
                      <a:pt x="174632" y="4999"/>
                    </a:cubicBezTo>
                    <a:cubicBezTo>
                      <a:pt x="174572" y="4793"/>
                      <a:pt x="174500" y="4576"/>
                      <a:pt x="174439" y="4371"/>
                    </a:cubicBezTo>
                    <a:cubicBezTo>
                      <a:pt x="174379" y="3924"/>
                      <a:pt x="174355" y="3477"/>
                      <a:pt x="174379" y="3031"/>
                    </a:cubicBezTo>
                    <a:lnTo>
                      <a:pt x="174379" y="3031"/>
                    </a:lnTo>
                    <a:cubicBezTo>
                      <a:pt x="174331" y="3260"/>
                      <a:pt x="174270" y="3477"/>
                      <a:pt x="174198" y="3695"/>
                    </a:cubicBezTo>
                    <a:cubicBezTo>
                      <a:pt x="173884" y="2862"/>
                      <a:pt x="173522" y="2041"/>
                      <a:pt x="173099" y="1256"/>
                    </a:cubicBezTo>
                    <a:lnTo>
                      <a:pt x="173099" y="1256"/>
                    </a:lnTo>
                    <a:cubicBezTo>
                      <a:pt x="173304" y="2644"/>
                      <a:pt x="173401" y="4057"/>
                      <a:pt x="173377" y="5457"/>
                    </a:cubicBezTo>
                    <a:cubicBezTo>
                      <a:pt x="173329" y="5542"/>
                      <a:pt x="173280" y="5614"/>
                      <a:pt x="173232" y="5699"/>
                    </a:cubicBezTo>
                    <a:cubicBezTo>
                      <a:pt x="173063" y="4769"/>
                      <a:pt x="173003" y="3827"/>
                      <a:pt x="173039" y="2886"/>
                    </a:cubicBezTo>
                    <a:lnTo>
                      <a:pt x="173039" y="2886"/>
                    </a:lnTo>
                    <a:cubicBezTo>
                      <a:pt x="172930" y="3514"/>
                      <a:pt x="172725" y="4117"/>
                      <a:pt x="172435" y="4673"/>
                    </a:cubicBezTo>
                    <a:cubicBezTo>
                      <a:pt x="172109" y="4081"/>
                      <a:pt x="171783" y="3502"/>
                      <a:pt x="171445" y="2922"/>
                    </a:cubicBezTo>
                    <a:cubicBezTo>
                      <a:pt x="171397" y="3139"/>
                      <a:pt x="171349" y="3369"/>
                      <a:pt x="171324" y="3598"/>
                    </a:cubicBezTo>
                    <a:cubicBezTo>
                      <a:pt x="171228" y="3127"/>
                      <a:pt x="171155" y="2656"/>
                      <a:pt x="171119" y="2186"/>
                    </a:cubicBezTo>
                    <a:cubicBezTo>
                      <a:pt x="170926" y="2958"/>
                      <a:pt x="170685" y="3731"/>
                      <a:pt x="170395" y="4479"/>
                    </a:cubicBezTo>
                    <a:lnTo>
                      <a:pt x="170033" y="3755"/>
                    </a:lnTo>
                    <a:cubicBezTo>
                      <a:pt x="170033" y="4359"/>
                      <a:pt x="169984" y="4938"/>
                      <a:pt x="169972" y="5481"/>
                    </a:cubicBezTo>
                    <a:lnTo>
                      <a:pt x="169936" y="5554"/>
                    </a:lnTo>
                    <a:cubicBezTo>
                      <a:pt x="169610" y="4274"/>
                      <a:pt x="169284" y="2994"/>
                      <a:pt x="168946" y="1715"/>
                    </a:cubicBezTo>
                    <a:cubicBezTo>
                      <a:pt x="168825" y="3127"/>
                      <a:pt x="168499" y="4504"/>
                      <a:pt x="168004" y="5832"/>
                    </a:cubicBezTo>
                    <a:cubicBezTo>
                      <a:pt x="167618" y="4793"/>
                      <a:pt x="167232" y="3755"/>
                      <a:pt x="166845" y="2717"/>
                    </a:cubicBezTo>
                    <a:lnTo>
                      <a:pt x="166845" y="2717"/>
                    </a:lnTo>
                    <a:cubicBezTo>
                      <a:pt x="166894" y="3779"/>
                      <a:pt x="166701" y="4854"/>
                      <a:pt x="166290" y="5844"/>
                    </a:cubicBezTo>
                    <a:lnTo>
                      <a:pt x="164793" y="2693"/>
                    </a:lnTo>
                    <a:cubicBezTo>
                      <a:pt x="164721" y="3731"/>
                      <a:pt x="164648" y="4781"/>
                      <a:pt x="164576" y="5819"/>
                    </a:cubicBezTo>
                    <a:lnTo>
                      <a:pt x="162946" y="3043"/>
                    </a:lnTo>
                    <a:lnTo>
                      <a:pt x="162861" y="6121"/>
                    </a:lnTo>
                    <a:lnTo>
                      <a:pt x="162451" y="5566"/>
                    </a:lnTo>
                    <a:cubicBezTo>
                      <a:pt x="162439" y="5264"/>
                      <a:pt x="162391" y="4962"/>
                      <a:pt x="162306" y="4685"/>
                    </a:cubicBezTo>
                    <a:cubicBezTo>
                      <a:pt x="162210" y="4781"/>
                      <a:pt x="162137" y="4902"/>
                      <a:pt x="162041" y="4999"/>
                    </a:cubicBezTo>
                    <a:lnTo>
                      <a:pt x="161690" y="4528"/>
                    </a:lnTo>
                    <a:cubicBezTo>
                      <a:pt x="161654" y="4033"/>
                      <a:pt x="161606" y="3538"/>
                      <a:pt x="161570" y="3055"/>
                    </a:cubicBezTo>
                    <a:lnTo>
                      <a:pt x="160990" y="4009"/>
                    </a:lnTo>
                    <a:cubicBezTo>
                      <a:pt x="161002" y="3924"/>
                      <a:pt x="161014" y="3852"/>
                      <a:pt x="161038" y="3767"/>
                    </a:cubicBezTo>
                    <a:lnTo>
                      <a:pt x="161038" y="3767"/>
                    </a:lnTo>
                    <a:cubicBezTo>
                      <a:pt x="160725" y="4178"/>
                      <a:pt x="160447" y="4612"/>
                      <a:pt x="160205" y="5071"/>
                    </a:cubicBezTo>
                    <a:cubicBezTo>
                      <a:pt x="160121" y="4298"/>
                      <a:pt x="160036" y="3526"/>
                      <a:pt x="159940" y="2741"/>
                    </a:cubicBezTo>
                    <a:cubicBezTo>
                      <a:pt x="159493" y="3489"/>
                      <a:pt x="159010" y="4202"/>
                      <a:pt x="158503" y="4914"/>
                    </a:cubicBezTo>
                    <a:cubicBezTo>
                      <a:pt x="158431" y="4564"/>
                      <a:pt x="158358" y="4226"/>
                      <a:pt x="158286" y="3876"/>
                    </a:cubicBezTo>
                    <a:cubicBezTo>
                      <a:pt x="158286" y="4238"/>
                      <a:pt x="158262" y="4588"/>
                      <a:pt x="158213" y="4950"/>
                    </a:cubicBezTo>
                    <a:cubicBezTo>
                      <a:pt x="157960" y="4274"/>
                      <a:pt x="157803" y="3586"/>
                      <a:pt x="157731" y="2874"/>
                    </a:cubicBezTo>
                    <a:cubicBezTo>
                      <a:pt x="157405" y="3755"/>
                      <a:pt x="156958" y="4588"/>
                      <a:pt x="156390" y="5349"/>
                    </a:cubicBezTo>
                    <a:lnTo>
                      <a:pt x="155642" y="3067"/>
                    </a:lnTo>
                    <a:lnTo>
                      <a:pt x="155642" y="3067"/>
                    </a:lnTo>
                    <a:cubicBezTo>
                      <a:pt x="155666" y="3888"/>
                      <a:pt x="155388" y="4685"/>
                      <a:pt x="154857" y="5312"/>
                    </a:cubicBezTo>
                    <a:cubicBezTo>
                      <a:pt x="154423" y="4528"/>
                      <a:pt x="153988" y="3755"/>
                      <a:pt x="153565" y="2982"/>
                    </a:cubicBezTo>
                    <a:lnTo>
                      <a:pt x="152769" y="5614"/>
                    </a:lnTo>
                    <a:lnTo>
                      <a:pt x="151646" y="3477"/>
                    </a:lnTo>
                    <a:cubicBezTo>
                      <a:pt x="151465" y="4238"/>
                      <a:pt x="151284" y="4986"/>
                      <a:pt x="151103" y="5747"/>
                    </a:cubicBezTo>
                    <a:lnTo>
                      <a:pt x="150064" y="3031"/>
                    </a:lnTo>
                    <a:cubicBezTo>
                      <a:pt x="150052" y="4069"/>
                      <a:pt x="149775" y="5095"/>
                      <a:pt x="149280" y="6013"/>
                    </a:cubicBezTo>
                    <a:lnTo>
                      <a:pt x="148531" y="3369"/>
                    </a:lnTo>
                    <a:cubicBezTo>
                      <a:pt x="148495" y="4105"/>
                      <a:pt x="148290" y="4830"/>
                      <a:pt x="147952" y="5481"/>
                    </a:cubicBezTo>
                    <a:lnTo>
                      <a:pt x="146889" y="2681"/>
                    </a:lnTo>
                    <a:cubicBezTo>
                      <a:pt x="146793" y="3634"/>
                      <a:pt x="146563" y="4564"/>
                      <a:pt x="146213" y="5457"/>
                    </a:cubicBezTo>
                    <a:cubicBezTo>
                      <a:pt x="145585" y="4745"/>
                      <a:pt x="145151" y="3888"/>
                      <a:pt x="144921" y="2970"/>
                    </a:cubicBezTo>
                    <a:cubicBezTo>
                      <a:pt x="144704" y="3803"/>
                      <a:pt x="144487" y="4636"/>
                      <a:pt x="144269" y="5469"/>
                    </a:cubicBezTo>
                    <a:cubicBezTo>
                      <a:pt x="143738" y="4854"/>
                      <a:pt x="143340" y="4129"/>
                      <a:pt x="143135" y="3357"/>
                    </a:cubicBezTo>
                    <a:lnTo>
                      <a:pt x="143110" y="5904"/>
                    </a:lnTo>
                    <a:lnTo>
                      <a:pt x="141577" y="3610"/>
                    </a:lnTo>
                    <a:lnTo>
                      <a:pt x="141239" y="5614"/>
                    </a:lnTo>
                    <a:cubicBezTo>
                      <a:pt x="141106" y="5494"/>
                      <a:pt x="140974" y="5361"/>
                      <a:pt x="140853" y="5216"/>
                    </a:cubicBezTo>
                    <a:cubicBezTo>
                      <a:pt x="140937" y="4431"/>
                      <a:pt x="141082" y="3646"/>
                      <a:pt x="141287" y="2874"/>
                    </a:cubicBezTo>
                    <a:lnTo>
                      <a:pt x="141287" y="2874"/>
                    </a:lnTo>
                    <a:cubicBezTo>
                      <a:pt x="140961" y="3357"/>
                      <a:pt x="140611" y="3827"/>
                      <a:pt x="140213" y="4262"/>
                    </a:cubicBezTo>
                    <a:cubicBezTo>
                      <a:pt x="140104" y="4033"/>
                      <a:pt x="140020" y="3803"/>
                      <a:pt x="139947" y="3562"/>
                    </a:cubicBezTo>
                    <a:lnTo>
                      <a:pt x="139947" y="3562"/>
                    </a:lnTo>
                    <a:cubicBezTo>
                      <a:pt x="140008" y="3840"/>
                      <a:pt x="140056" y="4105"/>
                      <a:pt x="140104" y="4383"/>
                    </a:cubicBezTo>
                    <a:cubicBezTo>
                      <a:pt x="139778" y="4721"/>
                      <a:pt x="139440" y="5047"/>
                      <a:pt x="139090" y="5349"/>
                    </a:cubicBezTo>
                    <a:lnTo>
                      <a:pt x="139235" y="2886"/>
                    </a:lnTo>
                    <a:lnTo>
                      <a:pt x="139235" y="2886"/>
                    </a:lnTo>
                    <a:cubicBezTo>
                      <a:pt x="138849" y="3743"/>
                      <a:pt x="138305" y="4504"/>
                      <a:pt x="137629" y="5143"/>
                    </a:cubicBezTo>
                    <a:cubicBezTo>
                      <a:pt x="137581" y="4274"/>
                      <a:pt x="137545" y="3405"/>
                      <a:pt x="137509" y="2536"/>
                    </a:cubicBezTo>
                    <a:lnTo>
                      <a:pt x="135746" y="5143"/>
                    </a:lnTo>
                    <a:cubicBezTo>
                      <a:pt x="135456" y="4419"/>
                      <a:pt x="135311" y="3646"/>
                      <a:pt x="135324" y="2874"/>
                    </a:cubicBezTo>
                    <a:lnTo>
                      <a:pt x="135324" y="2874"/>
                    </a:lnTo>
                    <a:cubicBezTo>
                      <a:pt x="135010" y="3695"/>
                      <a:pt x="134563" y="4443"/>
                      <a:pt x="134008" y="5119"/>
                    </a:cubicBezTo>
                    <a:cubicBezTo>
                      <a:pt x="133899" y="4479"/>
                      <a:pt x="133802" y="3840"/>
                      <a:pt x="133706" y="3212"/>
                    </a:cubicBezTo>
                    <a:lnTo>
                      <a:pt x="132607" y="5469"/>
                    </a:lnTo>
                    <a:cubicBezTo>
                      <a:pt x="132257" y="4624"/>
                      <a:pt x="132016" y="3719"/>
                      <a:pt x="131919" y="2801"/>
                    </a:cubicBezTo>
                    <a:cubicBezTo>
                      <a:pt x="131400" y="3803"/>
                      <a:pt x="130881" y="4817"/>
                      <a:pt x="130362" y="5819"/>
                    </a:cubicBezTo>
                    <a:lnTo>
                      <a:pt x="129529" y="3139"/>
                    </a:lnTo>
                    <a:lnTo>
                      <a:pt x="128406" y="5675"/>
                    </a:lnTo>
                    <a:lnTo>
                      <a:pt x="127826" y="3477"/>
                    </a:lnTo>
                    <a:cubicBezTo>
                      <a:pt x="127525" y="4105"/>
                      <a:pt x="127102" y="4660"/>
                      <a:pt x="126595" y="5131"/>
                    </a:cubicBezTo>
                    <a:lnTo>
                      <a:pt x="126510" y="3477"/>
                    </a:lnTo>
                    <a:cubicBezTo>
                      <a:pt x="126160" y="4202"/>
                      <a:pt x="125702" y="4878"/>
                      <a:pt x="125158" y="5481"/>
                    </a:cubicBezTo>
                    <a:cubicBezTo>
                      <a:pt x="124844" y="4805"/>
                      <a:pt x="124736" y="4045"/>
                      <a:pt x="124844" y="3308"/>
                    </a:cubicBezTo>
                    <a:lnTo>
                      <a:pt x="124844" y="3308"/>
                    </a:lnTo>
                    <a:cubicBezTo>
                      <a:pt x="124410" y="3912"/>
                      <a:pt x="123975" y="4516"/>
                      <a:pt x="123541" y="5107"/>
                    </a:cubicBezTo>
                    <a:lnTo>
                      <a:pt x="122864" y="3200"/>
                    </a:lnTo>
                    <a:lnTo>
                      <a:pt x="121633" y="5409"/>
                    </a:lnTo>
                    <a:lnTo>
                      <a:pt x="120957" y="3538"/>
                    </a:lnTo>
                    <a:lnTo>
                      <a:pt x="119991" y="5131"/>
                    </a:lnTo>
                    <a:cubicBezTo>
                      <a:pt x="119762" y="4636"/>
                      <a:pt x="119532" y="4153"/>
                      <a:pt x="119291" y="3658"/>
                    </a:cubicBezTo>
                    <a:cubicBezTo>
                      <a:pt x="119086" y="4383"/>
                      <a:pt x="118868" y="5095"/>
                      <a:pt x="118663" y="5807"/>
                    </a:cubicBezTo>
                    <a:cubicBezTo>
                      <a:pt x="118301" y="4986"/>
                      <a:pt x="117939" y="4153"/>
                      <a:pt x="117577" y="3332"/>
                    </a:cubicBezTo>
                    <a:lnTo>
                      <a:pt x="116816" y="5819"/>
                    </a:lnTo>
                    <a:lnTo>
                      <a:pt x="115524" y="3272"/>
                    </a:lnTo>
                    <a:cubicBezTo>
                      <a:pt x="115319" y="4045"/>
                      <a:pt x="115005" y="4793"/>
                      <a:pt x="114583" y="5481"/>
                    </a:cubicBezTo>
                    <a:lnTo>
                      <a:pt x="113641" y="3369"/>
                    </a:lnTo>
                    <a:cubicBezTo>
                      <a:pt x="113436" y="4141"/>
                      <a:pt x="113110" y="4890"/>
                      <a:pt x="112675" y="5578"/>
                    </a:cubicBezTo>
                    <a:cubicBezTo>
                      <a:pt x="112144" y="5047"/>
                      <a:pt x="111733" y="4395"/>
                      <a:pt x="111468" y="3683"/>
                    </a:cubicBezTo>
                    <a:lnTo>
                      <a:pt x="110562" y="6097"/>
                    </a:lnTo>
                    <a:cubicBezTo>
                      <a:pt x="110019" y="5228"/>
                      <a:pt x="109488" y="4359"/>
                      <a:pt x="108957" y="3502"/>
                    </a:cubicBezTo>
                    <a:cubicBezTo>
                      <a:pt x="108776" y="4057"/>
                      <a:pt x="108594" y="4600"/>
                      <a:pt x="108425" y="5155"/>
                    </a:cubicBezTo>
                    <a:lnTo>
                      <a:pt x="107918" y="4588"/>
                    </a:lnTo>
                    <a:cubicBezTo>
                      <a:pt x="108003" y="4250"/>
                      <a:pt x="108148" y="3936"/>
                      <a:pt x="108341" y="3658"/>
                    </a:cubicBezTo>
                    <a:lnTo>
                      <a:pt x="108341" y="3658"/>
                    </a:lnTo>
                    <a:lnTo>
                      <a:pt x="107641" y="4262"/>
                    </a:lnTo>
                    <a:lnTo>
                      <a:pt x="107292" y="3866"/>
                    </a:lnTo>
                    <a:lnTo>
                      <a:pt x="107472" y="2994"/>
                    </a:lnTo>
                    <a:lnTo>
                      <a:pt x="107472" y="2994"/>
                    </a:lnTo>
                    <a:cubicBezTo>
                      <a:pt x="106965" y="3610"/>
                      <a:pt x="106373" y="4166"/>
                      <a:pt x="105721" y="4624"/>
                    </a:cubicBezTo>
                    <a:lnTo>
                      <a:pt x="105612" y="4528"/>
                    </a:lnTo>
                    <a:cubicBezTo>
                      <a:pt x="105625" y="4153"/>
                      <a:pt x="105733" y="3791"/>
                      <a:pt x="105914" y="3465"/>
                    </a:cubicBezTo>
                    <a:lnTo>
                      <a:pt x="105914" y="3465"/>
                    </a:lnTo>
                    <a:cubicBezTo>
                      <a:pt x="105697" y="3695"/>
                      <a:pt x="105468" y="3924"/>
                      <a:pt x="105226" y="4141"/>
                    </a:cubicBezTo>
                    <a:cubicBezTo>
                      <a:pt x="105033" y="3948"/>
                      <a:pt x="104852" y="3743"/>
                      <a:pt x="104683" y="3538"/>
                    </a:cubicBezTo>
                    <a:lnTo>
                      <a:pt x="104683" y="3538"/>
                    </a:lnTo>
                    <a:cubicBezTo>
                      <a:pt x="104852" y="3743"/>
                      <a:pt x="104997" y="3972"/>
                      <a:pt x="105130" y="4226"/>
                    </a:cubicBezTo>
                    <a:cubicBezTo>
                      <a:pt x="104586" y="4673"/>
                      <a:pt x="104007" y="5071"/>
                      <a:pt x="103391" y="5385"/>
                    </a:cubicBezTo>
                    <a:cubicBezTo>
                      <a:pt x="103572" y="4516"/>
                      <a:pt x="103753" y="3634"/>
                      <a:pt x="103934" y="2753"/>
                    </a:cubicBezTo>
                    <a:lnTo>
                      <a:pt x="103934" y="2753"/>
                    </a:lnTo>
                    <a:cubicBezTo>
                      <a:pt x="103584" y="3683"/>
                      <a:pt x="102981" y="4479"/>
                      <a:pt x="102184" y="5071"/>
                    </a:cubicBezTo>
                    <a:cubicBezTo>
                      <a:pt x="102289" y="4207"/>
                      <a:pt x="102394" y="3342"/>
                      <a:pt x="102499" y="2467"/>
                    </a:cubicBezTo>
                    <a:lnTo>
                      <a:pt x="102499" y="2467"/>
                    </a:lnTo>
                    <a:cubicBezTo>
                      <a:pt x="102361" y="3478"/>
                      <a:pt x="101661" y="4320"/>
                      <a:pt x="100699" y="4648"/>
                    </a:cubicBezTo>
                    <a:cubicBezTo>
                      <a:pt x="100699" y="3779"/>
                      <a:pt x="100687" y="2910"/>
                      <a:pt x="100687" y="2041"/>
                    </a:cubicBezTo>
                    <a:cubicBezTo>
                      <a:pt x="100252" y="2958"/>
                      <a:pt x="99697" y="3827"/>
                      <a:pt x="99033" y="4600"/>
                    </a:cubicBezTo>
                    <a:lnTo>
                      <a:pt x="98924" y="2161"/>
                    </a:lnTo>
                    <a:cubicBezTo>
                      <a:pt x="98200" y="3103"/>
                      <a:pt x="97632" y="4141"/>
                      <a:pt x="97234" y="5252"/>
                    </a:cubicBezTo>
                    <a:cubicBezTo>
                      <a:pt x="96848" y="4648"/>
                      <a:pt x="96667" y="3936"/>
                      <a:pt x="96727" y="3224"/>
                    </a:cubicBezTo>
                    <a:lnTo>
                      <a:pt x="96727" y="3224"/>
                    </a:lnTo>
                    <a:cubicBezTo>
                      <a:pt x="96232" y="4093"/>
                      <a:pt x="95556" y="4842"/>
                      <a:pt x="94759" y="5445"/>
                    </a:cubicBezTo>
                    <a:cubicBezTo>
                      <a:pt x="94397" y="4660"/>
                      <a:pt x="94276" y="3803"/>
                      <a:pt x="94385" y="2946"/>
                    </a:cubicBezTo>
                    <a:lnTo>
                      <a:pt x="94385" y="2946"/>
                    </a:lnTo>
                    <a:cubicBezTo>
                      <a:pt x="94107" y="3767"/>
                      <a:pt x="93673" y="4528"/>
                      <a:pt x="93093" y="5168"/>
                    </a:cubicBezTo>
                    <a:cubicBezTo>
                      <a:pt x="92876" y="4359"/>
                      <a:pt x="92791" y="3514"/>
                      <a:pt x="92852" y="2681"/>
                    </a:cubicBezTo>
                    <a:lnTo>
                      <a:pt x="92852" y="2681"/>
                    </a:lnTo>
                    <a:cubicBezTo>
                      <a:pt x="92610" y="3634"/>
                      <a:pt x="92200" y="4528"/>
                      <a:pt x="91644" y="5324"/>
                    </a:cubicBezTo>
                    <a:cubicBezTo>
                      <a:pt x="91499" y="4395"/>
                      <a:pt x="91451" y="3453"/>
                      <a:pt x="91499" y="2524"/>
                    </a:cubicBezTo>
                    <a:lnTo>
                      <a:pt x="91499" y="2524"/>
                    </a:lnTo>
                    <a:cubicBezTo>
                      <a:pt x="91318" y="3502"/>
                      <a:pt x="90884" y="4419"/>
                      <a:pt x="90268" y="5192"/>
                    </a:cubicBezTo>
                    <a:cubicBezTo>
                      <a:pt x="89918" y="4081"/>
                      <a:pt x="89688" y="2934"/>
                      <a:pt x="89592" y="1775"/>
                    </a:cubicBezTo>
                    <a:cubicBezTo>
                      <a:pt x="89302" y="2934"/>
                      <a:pt x="88880" y="4057"/>
                      <a:pt x="88348" y="5119"/>
                    </a:cubicBezTo>
                    <a:lnTo>
                      <a:pt x="87443" y="1268"/>
                    </a:lnTo>
                    <a:cubicBezTo>
                      <a:pt x="87286" y="2681"/>
                      <a:pt x="86948" y="4057"/>
                      <a:pt x="86417" y="5373"/>
                    </a:cubicBezTo>
                    <a:lnTo>
                      <a:pt x="85318" y="2222"/>
                    </a:lnTo>
                    <a:lnTo>
                      <a:pt x="85318" y="2222"/>
                    </a:lnTo>
                    <a:cubicBezTo>
                      <a:pt x="85354" y="3296"/>
                      <a:pt x="85137" y="4359"/>
                      <a:pt x="84702" y="5349"/>
                    </a:cubicBezTo>
                    <a:cubicBezTo>
                      <a:pt x="84232" y="4286"/>
                      <a:pt x="83761" y="3236"/>
                      <a:pt x="83290" y="2173"/>
                    </a:cubicBezTo>
                    <a:lnTo>
                      <a:pt x="83000" y="5300"/>
                    </a:lnTo>
                    <a:lnTo>
                      <a:pt x="81419" y="2499"/>
                    </a:lnTo>
                    <a:cubicBezTo>
                      <a:pt x="81382" y="3248"/>
                      <a:pt x="81346" y="4009"/>
                      <a:pt x="81322" y="4757"/>
                    </a:cubicBezTo>
                    <a:cubicBezTo>
                      <a:pt x="81189" y="4866"/>
                      <a:pt x="81069" y="4974"/>
                      <a:pt x="80936" y="5083"/>
                    </a:cubicBezTo>
                    <a:lnTo>
                      <a:pt x="80670" y="4685"/>
                    </a:lnTo>
                    <a:cubicBezTo>
                      <a:pt x="80815" y="4178"/>
                      <a:pt x="80960" y="3658"/>
                      <a:pt x="81105" y="3151"/>
                    </a:cubicBezTo>
                    <a:lnTo>
                      <a:pt x="81105" y="3151"/>
                    </a:lnTo>
                    <a:cubicBezTo>
                      <a:pt x="80851" y="3502"/>
                      <a:pt x="80586" y="3840"/>
                      <a:pt x="80284" y="4153"/>
                    </a:cubicBezTo>
                    <a:lnTo>
                      <a:pt x="79695" y="3329"/>
                    </a:lnTo>
                    <a:lnTo>
                      <a:pt x="79695" y="3329"/>
                    </a:lnTo>
                    <a:cubicBezTo>
                      <a:pt x="79814" y="3701"/>
                      <a:pt x="79910" y="4084"/>
                      <a:pt x="79970" y="4479"/>
                    </a:cubicBezTo>
                    <a:cubicBezTo>
                      <a:pt x="79716" y="4733"/>
                      <a:pt x="79439" y="4962"/>
                      <a:pt x="79149" y="5192"/>
                    </a:cubicBezTo>
                    <a:lnTo>
                      <a:pt x="79691" y="3324"/>
                    </a:lnTo>
                    <a:lnTo>
                      <a:pt x="79680" y="3308"/>
                    </a:lnTo>
                    <a:lnTo>
                      <a:pt x="79873" y="2656"/>
                    </a:lnTo>
                    <a:lnTo>
                      <a:pt x="79873" y="2656"/>
                    </a:lnTo>
                    <a:lnTo>
                      <a:pt x="77809" y="4697"/>
                    </a:lnTo>
                    <a:cubicBezTo>
                      <a:pt x="77688" y="4552"/>
                      <a:pt x="77567" y="4395"/>
                      <a:pt x="77459" y="4250"/>
                    </a:cubicBezTo>
                    <a:lnTo>
                      <a:pt x="77459" y="4250"/>
                    </a:lnTo>
                    <a:cubicBezTo>
                      <a:pt x="77580" y="4419"/>
                      <a:pt x="77688" y="4576"/>
                      <a:pt x="77785" y="4733"/>
                    </a:cubicBezTo>
                    <a:lnTo>
                      <a:pt x="77302" y="5204"/>
                    </a:lnTo>
                    <a:lnTo>
                      <a:pt x="77676" y="2644"/>
                    </a:lnTo>
                    <a:lnTo>
                      <a:pt x="75600" y="5023"/>
                    </a:lnTo>
                    <a:lnTo>
                      <a:pt x="75600" y="5023"/>
                    </a:lnTo>
                    <a:lnTo>
                      <a:pt x="76022" y="2246"/>
                    </a:lnTo>
                    <a:lnTo>
                      <a:pt x="74392" y="4467"/>
                    </a:lnTo>
                    <a:cubicBezTo>
                      <a:pt x="74477" y="3489"/>
                      <a:pt x="74573" y="2512"/>
                      <a:pt x="74670" y="1534"/>
                    </a:cubicBezTo>
                    <a:lnTo>
                      <a:pt x="74670" y="1534"/>
                    </a:lnTo>
                    <a:lnTo>
                      <a:pt x="72509" y="4817"/>
                    </a:lnTo>
                    <a:cubicBezTo>
                      <a:pt x="72473" y="3598"/>
                      <a:pt x="72437" y="2367"/>
                      <a:pt x="72388" y="1147"/>
                    </a:cubicBezTo>
                    <a:cubicBezTo>
                      <a:pt x="71833" y="2584"/>
                      <a:pt x="71278" y="4021"/>
                      <a:pt x="70710" y="5469"/>
                    </a:cubicBezTo>
                    <a:cubicBezTo>
                      <a:pt x="70734" y="4552"/>
                      <a:pt x="70758" y="3634"/>
                      <a:pt x="70783" y="2717"/>
                    </a:cubicBezTo>
                    <a:lnTo>
                      <a:pt x="70783" y="2717"/>
                    </a:lnTo>
                    <a:lnTo>
                      <a:pt x="69817" y="4455"/>
                    </a:lnTo>
                    <a:cubicBezTo>
                      <a:pt x="69720" y="4057"/>
                      <a:pt x="69636" y="3658"/>
                      <a:pt x="69539" y="3320"/>
                    </a:cubicBezTo>
                    <a:cubicBezTo>
                      <a:pt x="69467" y="3489"/>
                      <a:pt x="69370" y="3707"/>
                      <a:pt x="69286" y="3924"/>
                    </a:cubicBezTo>
                    <a:lnTo>
                      <a:pt x="69249" y="2705"/>
                    </a:lnTo>
                    <a:cubicBezTo>
                      <a:pt x="68887" y="3260"/>
                      <a:pt x="68646" y="3731"/>
                      <a:pt x="68380" y="4226"/>
                    </a:cubicBezTo>
                    <a:cubicBezTo>
                      <a:pt x="68247" y="3803"/>
                      <a:pt x="68102" y="3381"/>
                      <a:pt x="68018" y="3139"/>
                    </a:cubicBezTo>
                    <a:lnTo>
                      <a:pt x="67716" y="4504"/>
                    </a:lnTo>
                    <a:cubicBezTo>
                      <a:pt x="67607" y="4033"/>
                      <a:pt x="67463" y="3562"/>
                      <a:pt x="67402" y="3079"/>
                    </a:cubicBezTo>
                    <a:cubicBezTo>
                      <a:pt x="67221" y="3357"/>
                      <a:pt x="67028" y="3646"/>
                      <a:pt x="66823" y="3960"/>
                    </a:cubicBezTo>
                    <a:cubicBezTo>
                      <a:pt x="66569" y="3586"/>
                      <a:pt x="66364" y="3200"/>
                      <a:pt x="66207" y="2777"/>
                    </a:cubicBezTo>
                    <a:cubicBezTo>
                      <a:pt x="66074" y="3320"/>
                      <a:pt x="65953" y="3864"/>
                      <a:pt x="65833" y="4407"/>
                    </a:cubicBezTo>
                    <a:cubicBezTo>
                      <a:pt x="65929" y="3634"/>
                      <a:pt x="66050" y="2765"/>
                      <a:pt x="66038" y="2403"/>
                    </a:cubicBezTo>
                    <a:lnTo>
                      <a:pt x="66038" y="2403"/>
                    </a:lnTo>
                    <a:cubicBezTo>
                      <a:pt x="65821" y="2801"/>
                      <a:pt x="65495" y="3393"/>
                      <a:pt x="65157" y="3984"/>
                    </a:cubicBezTo>
                    <a:cubicBezTo>
                      <a:pt x="64988" y="3574"/>
                      <a:pt x="64831" y="3151"/>
                      <a:pt x="64674" y="2729"/>
                    </a:cubicBezTo>
                    <a:cubicBezTo>
                      <a:pt x="64529" y="3489"/>
                      <a:pt x="64299" y="4226"/>
                      <a:pt x="63986" y="4926"/>
                    </a:cubicBezTo>
                    <a:cubicBezTo>
                      <a:pt x="63913" y="4733"/>
                      <a:pt x="63853" y="4540"/>
                      <a:pt x="63792" y="4347"/>
                    </a:cubicBezTo>
                    <a:cubicBezTo>
                      <a:pt x="63780" y="4141"/>
                      <a:pt x="63792" y="3936"/>
                      <a:pt x="63805" y="3731"/>
                    </a:cubicBezTo>
                    <a:lnTo>
                      <a:pt x="63805" y="3731"/>
                    </a:lnTo>
                    <a:lnTo>
                      <a:pt x="63648" y="3948"/>
                    </a:lnTo>
                    <a:cubicBezTo>
                      <a:pt x="63527" y="3574"/>
                      <a:pt x="63406" y="3188"/>
                      <a:pt x="63273" y="2813"/>
                    </a:cubicBezTo>
                    <a:cubicBezTo>
                      <a:pt x="63153" y="3441"/>
                      <a:pt x="62971" y="4069"/>
                      <a:pt x="62718" y="4660"/>
                    </a:cubicBezTo>
                    <a:lnTo>
                      <a:pt x="62573" y="1582"/>
                    </a:lnTo>
                    <a:cubicBezTo>
                      <a:pt x="62440" y="2379"/>
                      <a:pt x="62223" y="3163"/>
                      <a:pt x="61933" y="3924"/>
                    </a:cubicBezTo>
                    <a:cubicBezTo>
                      <a:pt x="61825" y="3658"/>
                      <a:pt x="61728" y="3405"/>
                      <a:pt x="61656" y="3139"/>
                    </a:cubicBezTo>
                    <a:lnTo>
                      <a:pt x="60992" y="5554"/>
                    </a:lnTo>
                    <a:lnTo>
                      <a:pt x="60919" y="5385"/>
                    </a:lnTo>
                    <a:cubicBezTo>
                      <a:pt x="60810" y="3984"/>
                      <a:pt x="60714" y="2584"/>
                      <a:pt x="60617" y="1184"/>
                    </a:cubicBezTo>
                    <a:cubicBezTo>
                      <a:pt x="60497" y="1980"/>
                      <a:pt x="60315" y="2777"/>
                      <a:pt x="60074" y="3538"/>
                    </a:cubicBezTo>
                    <a:lnTo>
                      <a:pt x="59796" y="2946"/>
                    </a:lnTo>
                    <a:cubicBezTo>
                      <a:pt x="59664" y="3502"/>
                      <a:pt x="59543" y="4057"/>
                      <a:pt x="59410" y="4612"/>
                    </a:cubicBezTo>
                    <a:lnTo>
                      <a:pt x="58903" y="3815"/>
                    </a:lnTo>
                    <a:lnTo>
                      <a:pt x="58577" y="1558"/>
                    </a:lnTo>
                    <a:lnTo>
                      <a:pt x="57901" y="4612"/>
                    </a:lnTo>
                    <a:cubicBezTo>
                      <a:pt x="57575" y="4286"/>
                      <a:pt x="57273" y="3924"/>
                      <a:pt x="57008" y="3550"/>
                    </a:cubicBezTo>
                    <a:lnTo>
                      <a:pt x="56223" y="1039"/>
                    </a:lnTo>
                    <a:cubicBezTo>
                      <a:pt x="55993" y="2258"/>
                      <a:pt x="55933" y="3489"/>
                      <a:pt x="56066" y="4721"/>
                    </a:cubicBezTo>
                    <a:cubicBezTo>
                      <a:pt x="55535" y="3417"/>
                      <a:pt x="54714" y="2258"/>
                      <a:pt x="53663" y="1328"/>
                    </a:cubicBezTo>
                    <a:lnTo>
                      <a:pt x="53663" y="1328"/>
                    </a:lnTo>
                    <a:cubicBezTo>
                      <a:pt x="53965" y="2306"/>
                      <a:pt x="54219" y="3284"/>
                      <a:pt x="54448" y="4274"/>
                    </a:cubicBezTo>
                    <a:cubicBezTo>
                      <a:pt x="54291" y="4516"/>
                      <a:pt x="54122" y="4769"/>
                      <a:pt x="53953" y="5023"/>
                    </a:cubicBezTo>
                    <a:cubicBezTo>
                      <a:pt x="53905" y="4310"/>
                      <a:pt x="53869" y="3598"/>
                      <a:pt x="53832" y="2886"/>
                    </a:cubicBezTo>
                    <a:cubicBezTo>
                      <a:pt x="53712" y="3598"/>
                      <a:pt x="53519" y="4298"/>
                      <a:pt x="53253" y="4974"/>
                    </a:cubicBezTo>
                    <a:cubicBezTo>
                      <a:pt x="53217" y="4938"/>
                      <a:pt x="53193" y="4902"/>
                      <a:pt x="53156" y="4866"/>
                    </a:cubicBezTo>
                    <a:cubicBezTo>
                      <a:pt x="53156" y="4310"/>
                      <a:pt x="53120" y="3755"/>
                      <a:pt x="53265" y="3188"/>
                    </a:cubicBezTo>
                    <a:lnTo>
                      <a:pt x="53265" y="3188"/>
                    </a:lnTo>
                    <a:cubicBezTo>
                      <a:pt x="53036" y="3441"/>
                      <a:pt x="52806" y="3707"/>
                      <a:pt x="52577" y="3972"/>
                    </a:cubicBezTo>
                    <a:cubicBezTo>
                      <a:pt x="52420" y="3658"/>
                      <a:pt x="52287" y="3345"/>
                      <a:pt x="52191" y="3007"/>
                    </a:cubicBezTo>
                    <a:lnTo>
                      <a:pt x="52191" y="3007"/>
                    </a:lnTo>
                    <a:cubicBezTo>
                      <a:pt x="52275" y="3369"/>
                      <a:pt x="52396" y="3707"/>
                      <a:pt x="52541" y="4045"/>
                    </a:cubicBezTo>
                    <a:cubicBezTo>
                      <a:pt x="52360" y="4250"/>
                      <a:pt x="52178" y="4455"/>
                      <a:pt x="52009" y="4648"/>
                    </a:cubicBezTo>
                    <a:cubicBezTo>
                      <a:pt x="51949" y="3948"/>
                      <a:pt x="51901" y="3236"/>
                      <a:pt x="51840" y="2524"/>
                    </a:cubicBezTo>
                    <a:cubicBezTo>
                      <a:pt x="51647" y="3731"/>
                      <a:pt x="51297" y="4914"/>
                      <a:pt x="50802" y="6049"/>
                    </a:cubicBezTo>
                    <a:lnTo>
                      <a:pt x="50645" y="6218"/>
                    </a:lnTo>
                    <a:cubicBezTo>
                      <a:pt x="50694" y="5168"/>
                      <a:pt x="50428" y="4359"/>
                      <a:pt x="50778" y="3345"/>
                    </a:cubicBezTo>
                    <a:lnTo>
                      <a:pt x="50778" y="3345"/>
                    </a:lnTo>
                    <a:cubicBezTo>
                      <a:pt x="50464" y="3550"/>
                      <a:pt x="50186" y="3791"/>
                      <a:pt x="49933" y="4057"/>
                    </a:cubicBezTo>
                    <a:cubicBezTo>
                      <a:pt x="49873" y="3671"/>
                      <a:pt x="49812" y="3272"/>
                      <a:pt x="49752" y="2874"/>
                    </a:cubicBezTo>
                    <a:lnTo>
                      <a:pt x="49281" y="4842"/>
                    </a:lnTo>
                    <a:cubicBezTo>
                      <a:pt x="49015" y="5204"/>
                      <a:pt x="48762" y="5578"/>
                      <a:pt x="48508" y="5928"/>
                    </a:cubicBezTo>
                    <a:lnTo>
                      <a:pt x="48460" y="5783"/>
                    </a:lnTo>
                    <a:cubicBezTo>
                      <a:pt x="48653" y="4938"/>
                      <a:pt x="48834" y="4093"/>
                      <a:pt x="49015" y="3248"/>
                    </a:cubicBezTo>
                    <a:lnTo>
                      <a:pt x="49015" y="3248"/>
                    </a:lnTo>
                    <a:cubicBezTo>
                      <a:pt x="48641" y="3779"/>
                      <a:pt x="48363" y="4178"/>
                      <a:pt x="48050" y="4540"/>
                    </a:cubicBezTo>
                    <a:cubicBezTo>
                      <a:pt x="47820" y="3815"/>
                      <a:pt x="47579" y="3091"/>
                      <a:pt x="47337" y="2379"/>
                    </a:cubicBezTo>
                    <a:cubicBezTo>
                      <a:pt x="47132" y="3381"/>
                      <a:pt x="47060" y="4407"/>
                      <a:pt x="47120" y="5421"/>
                    </a:cubicBezTo>
                    <a:lnTo>
                      <a:pt x="47011" y="5518"/>
                    </a:lnTo>
                    <a:cubicBezTo>
                      <a:pt x="46927" y="5312"/>
                      <a:pt x="46854" y="5107"/>
                      <a:pt x="46782" y="4914"/>
                    </a:cubicBezTo>
                    <a:lnTo>
                      <a:pt x="47132" y="3272"/>
                    </a:lnTo>
                    <a:lnTo>
                      <a:pt x="47132" y="3272"/>
                    </a:lnTo>
                    <a:cubicBezTo>
                      <a:pt x="46891" y="3538"/>
                      <a:pt x="46661" y="3827"/>
                      <a:pt x="46468" y="4129"/>
                    </a:cubicBezTo>
                    <a:cubicBezTo>
                      <a:pt x="46227" y="3646"/>
                      <a:pt x="45889" y="3224"/>
                      <a:pt x="45478" y="2886"/>
                    </a:cubicBezTo>
                    <a:lnTo>
                      <a:pt x="45478" y="2886"/>
                    </a:lnTo>
                    <a:cubicBezTo>
                      <a:pt x="45695" y="3610"/>
                      <a:pt x="45804" y="4359"/>
                      <a:pt x="45792" y="5107"/>
                    </a:cubicBezTo>
                    <a:cubicBezTo>
                      <a:pt x="45611" y="5385"/>
                      <a:pt x="45406" y="5638"/>
                      <a:pt x="45188" y="5892"/>
                    </a:cubicBezTo>
                    <a:cubicBezTo>
                      <a:pt x="45249" y="4986"/>
                      <a:pt x="44717" y="4274"/>
                      <a:pt x="44778" y="3369"/>
                    </a:cubicBezTo>
                    <a:lnTo>
                      <a:pt x="44778" y="3369"/>
                    </a:lnTo>
                    <a:cubicBezTo>
                      <a:pt x="44283" y="4129"/>
                      <a:pt x="44174" y="4890"/>
                      <a:pt x="43897" y="5650"/>
                    </a:cubicBezTo>
                    <a:cubicBezTo>
                      <a:pt x="43595" y="5228"/>
                      <a:pt x="43365" y="4757"/>
                      <a:pt x="43208" y="4262"/>
                    </a:cubicBezTo>
                    <a:lnTo>
                      <a:pt x="43208" y="4262"/>
                    </a:lnTo>
                    <a:cubicBezTo>
                      <a:pt x="43341" y="4805"/>
                      <a:pt x="43559" y="5337"/>
                      <a:pt x="43824" y="5844"/>
                    </a:cubicBezTo>
                    <a:cubicBezTo>
                      <a:pt x="43740" y="6037"/>
                      <a:pt x="43643" y="6218"/>
                      <a:pt x="43534" y="6399"/>
                    </a:cubicBezTo>
                    <a:lnTo>
                      <a:pt x="43462" y="6399"/>
                    </a:lnTo>
                    <a:cubicBezTo>
                      <a:pt x="43329" y="5288"/>
                      <a:pt x="42858" y="3779"/>
                      <a:pt x="42750" y="2681"/>
                    </a:cubicBezTo>
                    <a:lnTo>
                      <a:pt x="42750" y="2681"/>
                    </a:lnTo>
                    <a:cubicBezTo>
                      <a:pt x="42810" y="3719"/>
                      <a:pt x="42255" y="5361"/>
                      <a:pt x="41711" y="6302"/>
                    </a:cubicBezTo>
                    <a:cubicBezTo>
                      <a:pt x="41458" y="5276"/>
                      <a:pt x="41325" y="4214"/>
                      <a:pt x="41313" y="3151"/>
                    </a:cubicBezTo>
                    <a:cubicBezTo>
                      <a:pt x="41084" y="4274"/>
                      <a:pt x="40806" y="4455"/>
                      <a:pt x="40577" y="5578"/>
                    </a:cubicBezTo>
                    <a:cubicBezTo>
                      <a:pt x="40057" y="4371"/>
                      <a:pt x="40130" y="4093"/>
                      <a:pt x="39611" y="2886"/>
                    </a:cubicBezTo>
                    <a:cubicBezTo>
                      <a:pt x="39611" y="3900"/>
                      <a:pt x="39152" y="4769"/>
                      <a:pt x="39152" y="5783"/>
                    </a:cubicBezTo>
                    <a:cubicBezTo>
                      <a:pt x="38741" y="4757"/>
                      <a:pt x="38416" y="3345"/>
                      <a:pt x="37715" y="2403"/>
                    </a:cubicBezTo>
                    <a:cubicBezTo>
                      <a:pt x="37607" y="4045"/>
                      <a:pt x="37389" y="4866"/>
                      <a:pt x="37293" y="6218"/>
                    </a:cubicBezTo>
                    <a:lnTo>
                      <a:pt x="37208" y="6097"/>
                    </a:lnTo>
                    <a:cubicBezTo>
                      <a:pt x="37063" y="5083"/>
                      <a:pt x="36315" y="3260"/>
                      <a:pt x="36230" y="2330"/>
                    </a:cubicBezTo>
                    <a:lnTo>
                      <a:pt x="34806" y="4986"/>
                    </a:lnTo>
                    <a:lnTo>
                      <a:pt x="34407" y="4419"/>
                    </a:lnTo>
                    <a:cubicBezTo>
                      <a:pt x="34335" y="3598"/>
                      <a:pt x="34262" y="2777"/>
                      <a:pt x="34190" y="1956"/>
                    </a:cubicBezTo>
                    <a:cubicBezTo>
                      <a:pt x="33900" y="2306"/>
                      <a:pt x="33635" y="2668"/>
                      <a:pt x="33381" y="3043"/>
                    </a:cubicBezTo>
                    <a:cubicBezTo>
                      <a:pt x="33405" y="2946"/>
                      <a:pt x="33417" y="2850"/>
                      <a:pt x="33442" y="2741"/>
                    </a:cubicBezTo>
                    <a:lnTo>
                      <a:pt x="33442" y="2741"/>
                    </a:lnTo>
                    <a:lnTo>
                      <a:pt x="31945" y="5192"/>
                    </a:lnTo>
                    <a:cubicBezTo>
                      <a:pt x="31824" y="4673"/>
                      <a:pt x="31619" y="4105"/>
                      <a:pt x="31437" y="3550"/>
                    </a:cubicBezTo>
                    <a:cubicBezTo>
                      <a:pt x="31498" y="3248"/>
                      <a:pt x="31570" y="2934"/>
                      <a:pt x="31643" y="2620"/>
                    </a:cubicBezTo>
                    <a:lnTo>
                      <a:pt x="31643" y="2620"/>
                    </a:lnTo>
                    <a:cubicBezTo>
                      <a:pt x="31522" y="2741"/>
                      <a:pt x="31389" y="2862"/>
                      <a:pt x="31268" y="2982"/>
                    </a:cubicBezTo>
                    <a:cubicBezTo>
                      <a:pt x="31208" y="2765"/>
                      <a:pt x="31160" y="2536"/>
                      <a:pt x="31124" y="2318"/>
                    </a:cubicBezTo>
                    <a:cubicBezTo>
                      <a:pt x="30918" y="2813"/>
                      <a:pt x="30749" y="3284"/>
                      <a:pt x="30580" y="3743"/>
                    </a:cubicBezTo>
                    <a:cubicBezTo>
                      <a:pt x="30218" y="4166"/>
                      <a:pt x="29892" y="4624"/>
                      <a:pt x="29590" y="5095"/>
                    </a:cubicBezTo>
                    <a:cubicBezTo>
                      <a:pt x="29530" y="4938"/>
                      <a:pt x="29458" y="4769"/>
                      <a:pt x="29385" y="4600"/>
                    </a:cubicBezTo>
                    <a:cubicBezTo>
                      <a:pt x="29518" y="3791"/>
                      <a:pt x="29639" y="2982"/>
                      <a:pt x="29771" y="2173"/>
                    </a:cubicBezTo>
                    <a:lnTo>
                      <a:pt x="29771" y="2173"/>
                    </a:lnTo>
                    <a:cubicBezTo>
                      <a:pt x="29506" y="2668"/>
                      <a:pt x="29228" y="3151"/>
                      <a:pt x="28914" y="3610"/>
                    </a:cubicBezTo>
                    <a:cubicBezTo>
                      <a:pt x="28745" y="3260"/>
                      <a:pt x="28612" y="2886"/>
                      <a:pt x="28516" y="2499"/>
                    </a:cubicBezTo>
                    <a:cubicBezTo>
                      <a:pt x="27791" y="3320"/>
                      <a:pt x="27526" y="4178"/>
                      <a:pt x="27212" y="5216"/>
                    </a:cubicBezTo>
                    <a:cubicBezTo>
                      <a:pt x="27164" y="5059"/>
                      <a:pt x="27115" y="4902"/>
                      <a:pt x="27055" y="4745"/>
                    </a:cubicBezTo>
                    <a:lnTo>
                      <a:pt x="27333" y="2910"/>
                    </a:lnTo>
                    <a:lnTo>
                      <a:pt x="26765" y="3779"/>
                    </a:lnTo>
                    <a:lnTo>
                      <a:pt x="26391" y="2693"/>
                    </a:lnTo>
                    <a:cubicBezTo>
                      <a:pt x="25812" y="3115"/>
                      <a:pt x="25558" y="3707"/>
                      <a:pt x="25401" y="4371"/>
                    </a:cubicBezTo>
                    <a:cubicBezTo>
                      <a:pt x="25425" y="3767"/>
                      <a:pt x="25449" y="3151"/>
                      <a:pt x="25486" y="2548"/>
                    </a:cubicBezTo>
                    <a:lnTo>
                      <a:pt x="25486" y="2548"/>
                    </a:lnTo>
                    <a:lnTo>
                      <a:pt x="24580" y="4479"/>
                    </a:lnTo>
                    <a:lnTo>
                      <a:pt x="23952" y="2874"/>
                    </a:lnTo>
                    <a:cubicBezTo>
                      <a:pt x="23759" y="3091"/>
                      <a:pt x="23578" y="3320"/>
                      <a:pt x="23409" y="3562"/>
                    </a:cubicBezTo>
                    <a:cubicBezTo>
                      <a:pt x="23373" y="3103"/>
                      <a:pt x="23337" y="2656"/>
                      <a:pt x="23300" y="2198"/>
                    </a:cubicBezTo>
                    <a:lnTo>
                      <a:pt x="23300" y="2198"/>
                    </a:lnTo>
                    <a:cubicBezTo>
                      <a:pt x="23325" y="2741"/>
                      <a:pt x="23300" y="3272"/>
                      <a:pt x="23228" y="3803"/>
                    </a:cubicBezTo>
                    <a:cubicBezTo>
                      <a:pt x="22950" y="4202"/>
                      <a:pt x="22709" y="4612"/>
                      <a:pt x="22492" y="5035"/>
                    </a:cubicBezTo>
                    <a:cubicBezTo>
                      <a:pt x="22347" y="4045"/>
                      <a:pt x="22274" y="3043"/>
                      <a:pt x="22274" y="2041"/>
                    </a:cubicBezTo>
                    <a:cubicBezTo>
                      <a:pt x="22178" y="2693"/>
                      <a:pt x="22081" y="3332"/>
                      <a:pt x="21997" y="3972"/>
                    </a:cubicBezTo>
                    <a:cubicBezTo>
                      <a:pt x="21924" y="3707"/>
                      <a:pt x="21864" y="3429"/>
                      <a:pt x="21803" y="3151"/>
                    </a:cubicBezTo>
                    <a:cubicBezTo>
                      <a:pt x="21477" y="3453"/>
                      <a:pt x="21200" y="3779"/>
                      <a:pt x="20970" y="4141"/>
                    </a:cubicBezTo>
                    <a:lnTo>
                      <a:pt x="20222" y="1727"/>
                    </a:lnTo>
                    <a:lnTo>
                      <a:pt x="20234" y="5300"/>
                    </a:lnTo>
                    <a:lnTo>
                      <a:pt x="19679" y="3115"/>
                    </a:lnTo>
                    <a:cubicBezTo>
                      <a:pt x="19594" y="3212"/>
                      <a:pt x="19522" y="3320"/>
                      <a:pt x="19449" y="3417"/>
                    </a:cubicBezTo>
                    <a:cubicBezTo>
                      <a:pt x="19220" y="2886"/>
                      <a:pt x="18966" y="2355"/>
                      <a:pt x="18701" y="1848"/>
                    </a:cubicBezTo>
                    <a:lnTo>
                      <a:pt x="18701" y="1848"/>
                    </a:lnTo>
                    <a:cubicBezTo>
                      <a:pt x="18809" y="2620"/>
                      <a:pt x="18894" y="3405"/>
                      <a:pt x="18942" y="4202"/>
                    </a:cubicBezTo>
                    <a:cubicBezTo>
                      <a:pt x="18761" y="4540"/>
                      <a:pt x="18580" y="4866"/>
                      <a:pt x="18375" y="5192"/>
                    </a:cubicBezTo>
                    <a:cubicBezTo>
                      <a:pt x="18302" y="4733"/>
                      <a:pt x="18242" y="4298"/>
                      <a:pt x="18170" y="3852"/>
                    </a:cubicBezTo>
                    <a:cubicBezTo>
                      <a:pt x="18266" y="3308"/>
                      <a:pt x="18363" y="2765"/>
                      <a:pt x="18447" y="2234"/>
                    </a:cubicBezTo>
                    <a:lnTo>
                      <a:pt x="18447" y="2234"/>
                    </a:lnTo>
                    <a:lnTo>
                      <a:pt x="18037" y="2922"/>
                    </a:lnTo>
                    <a:cubicBezTo>
                      <a:pt x="18025" y="2837"/>
                      <a:pt x="18013" y="2753"/>
                      <a:pt x="18000" y="2681"/>
                    </a:cubicBezTo>
                    <a:cubicBezTo>
                      <a:pt x="17711" y="3043"/>
                      <a:pt x="17457" y="3453"/>
                      <a:pt x="17264" y="3888"/>
                    </a:cubicBezTo>
                    <a:lnTo>
                      <a:pt x="17035" y="3502"/>
                    </a:lnTo>
                    <a:cubicBezTo>
                      <a:pt x="16938" y="3948"/>
                      <a:pt x="16878" y="4407"/>
                      <a:pt x="16842" y="4866"/>
                    </a:cubicBezTo>
                    <a:lnTo>
                      <a:pt x="16660" y="5180"/>
                    </a:lnTo>
                    <a:cubicBezTo>
                      <a:pt x="16491" y="4757"/>
                      <a:pt x="16383" y="4310"/>
                      <a:pt x="16310" y="3864"/>
                    </a:cubicBezTo>
                    <a:cubicBezTo>
                      <a:pt x="16407" y="3272"/>
                      <a:pt x="16516" y="2693"/>
                      <a:pt x="16660" y="2113"/>
                    </a:cubicBezTo>
                    <a:lnTo>
                      <a:pt x="16660" y="2113"/>
                    </a:lnTo>
                    <a:cubicBezTo>
                      <a:pt x="15936" y="2765"/>
                      <a:pt x="15308" y="3514"/>
                      <a:pt x="14765" y="4322"/>
                    </a:cubicBezTo>
                    <a:lnTo>
                      <a:pt x="14524" y="3236"/>
                    </a:lnTo>
                    <a:lnTo>
                      <a:pt x="14777" y="1654"/>
                    </a:lnTo>
                    <a:lnTo>
                      <a:pt x="14777" y="1654"/>
                    </a:lnTo>
                    <a:cubicBezTo>
                      <a:pt x="14644" y="1908"/>
                      <a:pt x="14499" y="2161"/>
                      <a:pt x="14355" y="2415"/>
                    </a:cubicBezTo>
                    <a:lnTo>
                      <a:pt x="14282" y="2065"/>
                    </a:lnTo>
                    <a:lnTo>
                      <a:pt x="13642" y="3514"/>
                    </a:lnTo>
                    <a:cubicBezTo>
                      <a:pt x="13280" y="4021"/>
                      <a:pt x="12906" y="4504"/>
                      <a:pt x="12495" y="4962"/>
                    </a:cubicBezTo>
                    <a:cubicBezTo>
                      <a:pt x="12363" y="4600"/>
                      <a:pt x="12242" y="4250"/>
                      <a:pt x="12121" y="3888"/>
                    </a:cubicBezTo>
                    <a:lnTo>
                      <a:pt x="12350" y="2391"/>
                    </a:lnTo>
                    <a:lnTo>
                      <a:pt x="12350" y="2391"/>
                    </a:lnTo>
                    <a:lnTo>
                      <a:pt x="11904" y="3079"/>
                    </a:lnTo>
                    <a:cubicBezTo>
                      <a:pt x="11795" y="2681"/>
                      <a:pt x="11711" y="2270"/>
                      <a:pt x="11638" y="1860"/>
                    </a:cubicBezTo>
                    <a:lnTo>
                      <a:pt x="10696" y="4914"/>
                    </a:lnTo>
                    <a:lnTo>
                      <a:pt x="10358" y="5433"/>
                    </a:lnTo>
                    <a:cubicBezTo>
                      <a:pt x="10407" y="4286"/>
                      <a:pt x="10455" y="3139"/>
                      <a:pt x="10503" y="1992"/>
                    </a:cubicBezTo>
                    <a:lnTo>
                      <a:pt x="10503" y="1992"/>
                    </a:lnTo>
                    <a:lnTo>
                      <a:pt x="9779" y="3550"/>
                    </a:lnTo>
                    <a:cubicBezTo>
                      <a:pt x="9610" y="2777"/>
                      <a:pt x="9441" y="1992"/>
                      <a:pt x="9272" y="1208"/>
                    </a:cubicBezTo>
                    <a:cubicBezTo>
                      <a:pt x="9006" y="2004"/>
                      <a:pt x="8753" y="2789"/>
                      <a:pt x="8487" y="3586"/>
                    </a:cubicBezTo>
                    <a:cubicBezTo>
                      <a:pt x="8427" y="2946"/>
                      <a:pt x="8379" y="2294"/>
                      <a:pt x="8330" y="1654"/>
                    </a:cubicBezTo>
                    <a:lnTo>
                      <a:pt x="8330" y="1654"/>
                    </a:lnTo>
                    <a:cubicBezTo>
                      <a:pt x="8379" y="2825"/>
                      <a:pt x="8209" y="3996"/>
                      <a:pt x="7823" y="5107"/>
                    </a:cubicBezTo>
                    <a:cubicBezTo>
                      <a:pt x="7618" y="3634"/>
                      <a:pt x="7425" y="2173"/>
                      <a:pt x="7220" y="713"/>
                    </a:cubicBezTo>
                    <a:cubicBezTo>
                      <a:pt x="6978" y="2077"/>
                      <a:pt x="6725" y="3441"/>
                      <a:pt x="6471" y="4805"/>
                    </a:cubicBezTo>
                    <a:cubicBezTo>
                      <a:pt x="5855" y="3441"/>
                      <a:pt x="5541" y="1956"/>
                      <a:pt x="5529" y="447"/>
                    </a:cubicBezTo>
                    <a:cubicBezTo>
                      <a:pt x="5469" y="797"/>
                      <a:pt x="5397" y="1135"/>
                      <a:pt x="5336" y="1485"/>
                    </a:cubicBezTo>
                    <a:lnTo>
                      <a:pt x="5240" y="1184"/>
                    </a:lnTo>
                    <a:lnTo>
                      <a:pt x="5240" y="1932"/>
                    </a:lnTo>
                    <a:cubicBezTo>
                      <a:pt x="5119" y="2572"/>
                      <a:pt x="4998" y="3224"/>
                      <a:pt x="4865" y="3864"/>
                    </a:cubicBezTo>
                    <a:cubicBezTo>
                      <a:pt x="4539" y="2982"/>
                      <a:pt x="4165" y="2125"/>
                      <a:pt x="3718" y="1304"/>
                    </a:cubicBezTo>
                    <a:lnTo>
                      <a:pt x="3718" y="1304"/>
                    </a:lnTo>
                    <a:cubicBezTo>
                      <a:pt x="3815" y="1944"/>
                      <a:pt x="3887" y="2596"/>
                      <a:pt x="3936" y="3248"/>
                    </a:cubicBezTo>
                    <a:cubicBezTo>
                      <a:pt x="3622" y="2306"/>
                      <a:pt x="3368" y="1340"/>
                      <a:pt x="3175" y="375"/>
                    </a:cubicBezTo>
                    <a:cubicBezTo>
                      <a:pt x="2897" y="1377"/>
                      <a:pt x="2608" y="2391"/>
                      <a:pt x="2318" y="3417"/>
                    </a:cubicBezTo>
                    <a:lnTo>
                      <a:pt x="2064" y="2958"/>
                    </a:lnTo>
                    <a:cubicBezTo>
                      <a:pt x="1956" y="3405"/>
                      <a:pt x="1895" y="3840"/>
                      <a:pt x="1871" y="4298"/>
                    </a:cubicBezTo>
                    <a:cubicBezTo>
                      <a:pt x="1352" y="2862"/>
                      <a:pt x="845" y="1437"/>
                      <a:pt x="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4"/>
              <p:cNvGrpSpPr/>
              <p:nvPr/>
            </p:nvGrpSpPr>
            <p:grpSpPr>
              <a:xfrm>
                <a:off x="24" y="4841438"/>
                <a:ext cx="9144121" cy="302544"/>
                <a:chOff x="985425" y="3550775"/>
                <a:chExt cx="4753650" cy="587350"/>
              </a:xfrm>
            </p:grpSpPr>
            <p:sp>
              <p:nvSpPr>
                <p:cNvPr id="38" name="Google Shape;38;p4"/>
                <p:cNvSpPr/>
                <p:nvPr/>
              </p:nvSpPr>
              <p:spPr>
                <a:xfrm>
                  <a:off x="985425" y="3550775"/>
                  <a:ext cx="4753650" cy="587050"/>
                </a:xfrm>
                <a:custGeom>
                  <a:avLst/>
                  <a:gdLst/>
                  <a:ahLst/>
                  <a:cxnLst/>
                  <a:rect l="l" t="t" r="r" b="b"/>
                  <a:pathLst>
                    <a:path w="190146" h="23482" extrusionOk="0">
                      <a:moveTo>
                        <a:pt x="64023" y="1"/>
                      </a:moveTo>
                      <a:cubicBezTo>
                        <a:pt x="62836" y="1"/>
                        <a:pt x="61837" y="19"/>
                        <a:pt x="61076" y="60"/>
                      </a:cubicBezTo>
                      <a:cubicBezTo>
                        <a:pt x="54125" y="446"/>
                        <a:pt x="47168" y="533"/>
                        <a:pt x="40209" y="533"/>
                      </a:cubicBezTo>
                      <a:cubicBezTo>
                        <a:pt x="37583" y="533"/>
                        <a:pt x="34957" y="520"/>
                        <a:pt x="32331" y="507"/>
                      </a:cubicBezTo>
                      <a:cubicBezTo>
                        <a:pt x="29723" y="495"/>
                        <a:pt x="0" y="374"/>
                        <a:pt x="0" y="374"/>
                      </a:cubicBezTo>
                      <a:lnTo>
                        <a:pt x="0" y="23482"/>
                      </a:lnTo>
                      <a:lnTo>
                        <a:pt x="190146" y="23482"/>
                      </a:lnTo>
                      <a:lnTo>
                        <a:pt x="190146" y="374"/>
                      </a:lnTo>
                      <a:cubicBezTo>
                        <a:pt x="178846" y="374"/>
                        <a:pt x="167498" y="1268"/>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542C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985425" y="3550775"/>
                  <a:ext cx="4753650" cy="81500"/>
                </a:xfrm>
                <a:custGeom>
                  <a:avLst/>
                  <a:gdLst/>
                  <a:ahLst/>
                  <a:cxnLst/>
                  <a:rect l="l" t="t" r="r" b="b"/>
                  <a:pathLst>
                    <a:path w="190146" h="3260" extrusionOk="0">
                      <a:moveTo>
                        <a:pt x="64023" y="1"/>
                      </a:moveTo>
                      <a:cubicBezTo>
                        <a:pt x="62836" y="1"/>
                        <a:pt x="61837" y="19"/>
                        <a:pt x="61076" y="60"/>
                      </a:cubicBezTo>
                      <a:cubicBezTo>
                        <a:pt x="54125" y="446"/>
                        <a:pt x="47161" y="533"/>
                        <a:pt x="40199" y="533"/>
                      </a:cubicBezTo>
                      <a:cubicBezTo>
                        <a:pt x="37572" y="533"/>
                        <a:pt x="34945" y="520"/>
                        <a:pt x="32319" y="507"/>
                      </a:cubicBezTo>
                      <a:cubicBezTo>
                        <a:pt x="29711" y="495"/>
                        <a:pt x="0" y="386"/>
                        <a:pt x="0" y="374"/>
                      </a:cubicBezTo>
                      <a:lnTo>
                        <a:pt x="0" y="2040"/>
                      </a:lnTo>
                      <a:cubicBezTo>
                        <a:pt x="0" y="2040"/>
                        <a:pt x="28661" y="2922"/>
                        <a:pt x="31269" y="2946"/>
                      </a:cubicBezTo>
                      <a:cubicBezTo>
                        <a:pt x="31500" y="2947"/>
                        <a:pt x="31733" y="2947"/>
                        <a:pt x="31966" y="2947"/>
                      </a:cubicBezTo>
                      <a:cubicBezTo>
                        <a:pt x="41369" y="2947"/>
                        <a:pt x="51734" y="2245"/>
                        <a:pt x="61076" y="1739"/>
                      </a:cubicBezTo>
                      <a:cubicBezTo>
                        <a:pt x="62632" y="1652"/>
                        <a:pt x="65182" y="1617"/>
                        <a:pt x="68284" y="1617"/>
                      </a:cubicBezTo>
                      <a:cubicBezTo>
                        <a:pt x="78976" y="1617"/>
                        <a:pt x="96209" y="2026"/>
                        <a:pt x="101749" y="2101"/>
                      </a:cubicBezTo>
                      <a:cubicBezTo>
                        <a:pt x="106170" y="2161"/>
                        <a:pt x="111283" y="2364"/>
                        <a:pt x="116098" y="2364"/>
                      </a:cubicBezTo>
                      <a:cubicBezTo>
                        <a:pt x="118015" y="2364"/>
                        <a:pt x="119885" y="2332"/>
                        <a:pt x="121645" y="2246"/>
                      </a:cubicBezTo>
                      <a:cubicBezTo>
                        <a:pt x="122554" y="2202"/>
                        <a:pt x="123439" y="2182"/>
                        <a:pt x="124308" y="2182"/>
                      </a:cubicBezTo>
                      <a:cubicBezTo>
                        <a:pt x="129892" y="2182"/>
                        <a:pt x="134783" y="2983"/>
                        <a:pt x="140624" y="3224"/>
                      </a:cubicBezTo>
                      <a:cubicBezTo>
                        <a:pt x="141231" y="3248"/>
                        <a:pt x="141864" y="3259"/>
                        <a:pt x="142517" y="3259"/>
                      </a:cubicBezTo>
                      <a:cubicBezTo>
                        <a:pt x="146953" y="3259"/>
                        <a:pt x="152289" y="2757"/>
                        <a:pt x="156415" y="2704"/>
                      </a:cubicBezTo>
                      <a:cubicBezTo>
                        <a:pt x="167823" y="2572"/>
                        <a:pt x="178846" y="2040"/>
                        <a:pt x="190146" y="2040"/>
                      </a:cubicBezTo>
                      <a:lnTo>
                        <a:pt x="190146" y="386"/>
                      </a:lnTo>
                      <a:cubicBezTo>
                        <a:pt x="190070" y="386"/>
                        <a:pt x="189994" y="386"/>
                        <a:pt x="189919" y="386"/>
                      </a:cubicBezTo>
                      <a:cubicBezTo>
                        <a:pt x="178694" y="386"/>
                        <a:pt x="167421" y="1269"/>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6C4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985425" y="3637025"/>
                  <a:ext cx="4753650" cy="290000"/>
                </a:xfrm>
                <a:custGeom>
                  <a:avLst/>
                  <a:gdLst/>
                  <a:ahLst/>
                  <a:cxnLst/>
                  <a:rect l="l" t="t" r="r" b="b"/>
                  <a:pathLst>
                    <a:path w="190146" h="11600" extrusionOk="0">
                      <a:moveTo>
                        <a:pt x="43994" y="0"/>
                      </a:moveTo>
                      <a:cubicBezTo>
                        <a:pt x="41806" y="0"/>
                        <a:pt x="39620" y="80"/>
                        <a:pt x="37438" y="244"/>
                      </a:cubicBezTo>
                      <a:cubicBezTo>
                        <a:pt x="33707" y="498"/>
                        <a:pt x="29989" y="957"/>
                        <a:pt x="26307" y="1536"/>
                      </a:cubicBezTo>
                      <a:cubicBezTo>
                        <a:pt x="23023" y="2055"/>
                        <a:pt x="19775" y="2780"/>
                        <a:pt x="16467" y="3057"/>
                      </a:cubicBezTo>
                      <a:cubicBezTo>
                        <a:pt x="15181" y="3167"/>
                        <a:pt x="13883" y="3225"/>
                        <a:pt x="12584" y="3225"/>
                      </a:cubicBezTo>
                      <a:cubicBezTo>
                        <a:pt x="8298" y="3225"/>
                        <a:pt x="3993" y="2588"/>
                        <a:pt x="0" y="1041"/>
                      </a:cubicBezTo>
                      <a:lnTo>
                        <a:pt x="0" y="11001"/>
                      </a:lnTo>
                      <a:cubicBezTo>
                        <a:pt x="785" y="10687"/>
                        <a:pt x="1570" y="10410"/>
                        <a:pt x="2378" y="10180"/>
                      </a:cubicBezTo>
                      <a:cubicBezTo>
                        <a:pt x="5574" y="9258"/>
                        <a:pt x="8895" y="8916"/>
                        <a:pt x="12226" y="8916"/>
                      </a:cubicBezTo>
                      <a:cubicBezTo>
                        <a:pt x="14910" y="8916"/>
                        <a:pt x="17600" y="9138"/>
                        <a:pt x="20234" y="9456"/>
                      </a:cubicBezTo>
                      <a:cubicBezTo>
                        <a:pt x="23168" y="9818"/>
                        <a:pt x="26077" y="10385"/>
                        <a:pt x="29011" y="10808"/>
                      </a:cubicBezTo>
                      <a:cubicBezTo>
                        <a:pt x="32536" y="11303"/>
                        <a:pt x="36086" y="11569"/>
                        <a:pt x="39647" y="11593"/>
                      </a:cubicBezTo>
                      <a:cubicBezTo>
                        <a:pt x="40013" y="11597"/>
                        <a:pt x="40378" y="11600"/>
                        <a:pt x="40744" y="11600"/>
                      </a:cubicBezTo>
                      <a:cubicBezTo>
                        <a:pt x="47126" y="11600"/>
                        <a:pt x="53495" y="10917"/>
                        <a:pt x="59821" y="10084"/>
                      </a:cubicBezTo>
                      <a:cubicBezTo>
                        <a:pt x="63261" y="9637"/>
                        <a:pt x="66702" y="9057"/>
                        <a:pt x="70167" y="8925"/>
                      </a:cubicBezTo>
                      <a:cubicBezTo>
                        <a:pt x="70927" y="8895"/>
                        <a:pt x="71688" y="8882"/>
                        <a:pt x="72448" y="8882"/>
                      </a:cubicBezTo>
                      <a:cubicBezTo>
                        <a:pt x="75080" y="8882"/>
                        <a:pt x="77710" y="9042"/>
                        <a:pt x="80332" y="9239"/>
                      </a:cubicBezTo>
                      <a:cubicBezTo>
                        <a:pt x="84872" y="9588"/>
                        <a:pt x="89433" y="10059"/>
                        <a:pt x="93990" y="10059"/>
                      </a:cubicBezTo>
                      <a:cubicBezTo>
                        <a:pt x="96196" y="10059"/>
                        <a:pt x="98401" y="9949"/>
                        <a:pt x="100602" y="9661"/>
                      </a:cubicBezTo>
                      <a:cubicBezTo>
                        <a:pt x="103983" y="9214"/>
                        <a:pt x="107267" y="8599"/>
                        <a:pt x="110695" y="8514"/>
                      </a:cubicBezTo>
                      <a:cubicBezTo>
                        <a:pt x="111157" y="8504"/>
                        <a:pt x="111620" y="8500"/>
                        <a:pt x="112084" y="8500"/>
                      </a:cubicBezTo>
                      <a:cubicBezTo>
                        <a:pt x="115051" y="8500"/>
                        <a:pt x="118052" y="8693"/>
                        <a:pt x="121017" y="8985"/>
                      </a:cubicBezTo>
                      <a:cubicBezTo>
                        <a:pt x="127947" y="9673"/>
                        <a:pt x="134805" y="10844"/>
                        <a:pt x="141758" y="11388"/>
                      </a:cubicBezTo>
                      <a:cubicBezTo>
                        <a:pt x="143544" y="11524"/>
                        <a:pt x="145325" y="11584"/>
                        <a:pt x="147102" y="11584"/>
                      </a:cubicBezTo>
                      <a:cubicBezTo>
                        <a:pt x="152390" y="11584"/>
                        <a:pt x="157648" y="11051"/>
                        <a:pt x="162934" y="10410"/>
                      </a:cubicBezTo>
                      <a:cubicBezTo>
                        <a:pt x="165590" y="10090"/>
                        <a:pt x="168205" y="9805"/>
                        <a:pt x="170857" y="9805"/>
                      </a:cubicBezTo>
                      <a:cubicBezTo>
                        <a:pt x="171712" y="9805"/>
                        <a:pt x="172572" y="9835"/>
                        <a:pt x="173437" y="9903"/>
                      </a:cubicBezTo>
                      <a:cubicBezTo>
                        <a:pt x="176681" y="10160"/>
                        <a:pt x="179833" y="10895"/>
                        <a:pt x="183093" y="10895"/>
                      </a:cubicBezTo>
                      <a:cubicBezTo>
                        <a:pt x="183194" y="10895"/>
                        <a:pt x="183296" y="10894"/>
                        <a:pt x="183397" y="10893"/>
                      </a:cubicBezTo>
                      <a:cubicBezTo>
                        <a:pt x="185667" y="10832"/>
                        <a:pt x="187937" y="10542"/>
                        <a:pt x="190146" y="10035"/>
                      </a:cubicBezTo>
                      <a:lnTo>
                        <a:pt x="190146" y="1814"/>
                      </a:lnTo>
                      <a:cubicBezTo>
                        <a:pt x="187623" y="2454"/>
                        <a:pt x="185015" y="2840"/>
                        <a:pt x="182516" y="3154"/>
                      </a:cubicBezTo>
                      <a:cubicBezTo>
                        <a:pt x="180861" y="3359"/>
                        <a:pt x="179196" y="3463"/>
                        <a:pt x="177530" y="3463"/>
                      </a:cubicBezTo>
                      <a:cubicBezTo>
                        <a:pt x="176156" y="3463"/>
                        <a:pt x="174782" y="3392"/>
                        <a:pt x="173413" y="3250"/>
                      </a:cubicBezTo>
                      <a:cubicBezTo>
                        <a:pt x="170238" y="2925"/>
                        <a:pt x="167082" y="2610"/>
                        <a:pt x="163893" y="2610"/>
                      </a:cubicBezTo>
                      <a:cubicBezTo>
                        <a:pt x="163529" y="2610"/>
                        <a:pt x="163166" y="2614"/>
                        <a:pt x="162801" y="2623"/>
                      </a:cubicBezTo>
                      <a:cubicBezTo>
                        <a:pt x="155570" y="2816"/>
                        <a:pt x="148447" y="4228"/>
                        <a:pt x="141227" y="4639"/>
                      </a:cubicBezTo>
                      <a:cubicBezTo>
                        <a:pt x="140190" y="4699"/>
                        <a:pt x="139157" y="4727"/>
                        <a:pt x="138128" y="4727"/>
                      </a:cubicBezTo>
                      <a:cubicBezTo>
                        <a:pt x="132556" y="4727"/>
                        <a:pt x="127088" y="3900"/>
                        <a:pt x="121585" y="2840"/>
                      </a:cubicBezTo>
                      <a:cubicBezTo>
                        <a:pt x="115132" y="1595"/>
                        <a:pt x="108631" y="172"/>
                        <a:pt x="102000" y="172"/>
                      </a:cubicBezTo>
                      <a:cubicBezTo>
                        <a:pt x="101945" y="172"/>
                        <a:pt x="101889" y="172"/>
                        <a:pt x="101834" y="172"/>
                      </a:cubicBezTo>
                      <a:cubicBezTo>
                        <a:pt x="98260" y="172"/>
                        <a:pt x="94783" y="703"/>
                        <a:pt x="91294" y="1464"/>
                      </a:cubicBezTo>
                      <a:cubicBezTo>
                        <a:pt x="88011" y="2176"/>
                        <a:pt x="84727" y="2973"/>
                        <a:pt x="81370" y="3311"/>
                      </a:cubicBezTo>
                      <a:cubicBezTo>
                        <a:pt x="80471" y="3400"/>
                        <a:pt x="79574" y="3437"/>
                        <a:pt x="78679" y="3437"/>
                      </a:cubicBezTo>
                      <a:cubicBezTo>
                        <a:pt x="75923" y="3437"/>
                        <a:pt x="73185" y="3083"/>
                        <a:pt x="70433" y="2792"/>
                      </a:cubicBezTo>
                      <a:cubicBezTo>
                        <a:pt x="66907" y="2430"/>
                        <a:pt x="63394" y="2019"/>
                        <a:pt x="59881" y="1500"/>
                      </a:cubicBezTo>
                      <a:cubicBezTo>
                        <a:pt x="56090" y="945"/>
                        <a:pt x="52336" y="317"/>
                        <a:pt x="48508" y="112"/>
                      </a:cubicBezTo>
                      <a:cubicBezTo>
                        <a:pt x="47003" y="38"/>
                        <a:pt x="45498" y="0"/>
                        <a:pt x="43994"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985425" y="3957075"/>
                  <a:ext cx="4753650" cy="181050"/>
                </a:xfrm>
                <a:custGeom>
                  <a:avLst/>
                  <a:gdLst/>
                  <a:ahLst/>
                  <a:cxnLst/>
                  <a:rect l="l" t="t" r="r" b="b"/>
                  <a:pathLst>
                    <a:path w="190146" h="7242" extrusionOk="0">
                      <a:moveTo>
                        <a:pt x="112072" y="0"/>
                      </a:moveTo>
                      <a:cubicBezTo>
                        <a:pt x="111613" y="0"/>
                        <a:pt x="111154" y="4"/>
                        <a:pt x="110695" y="10"/>
                      </a:cubicBezTo>
                      <a:cubicBezTo>
                        <a:pt x="107267" y="83"/>
                        <a:pt x="103983" y="602"/>
                        <a:pt x="100602" y="976"/>
                      </a:cubicBezTo>
                      <a:cubicBezTo>
                        <a:pt x="98395" y="1217"/>
                        <a:pt x="96184" y="1309"/>
                        <a:pt x="93972" y="1309"/>
                      </a:cubicBezTo>
                      <a:cubicBezTo>
                        <a:pt x="89420" y="1309"/>
                        <a:pt x="84865" y="918"/>
                        <a:pt x="80332" y="626"/>
                      </a:cubicBezTo>
                      <a:cubicBezTo>
                        <a:pt x="77651" y="453"/>
                        <a:pt x="74962" y="319"/>
                        <a:pt x="72271" y="319"/>
                      </a:cubicBezTo>
                      <a:cubicBezTo>
                        <a:pt x="71570" y="319"/>
                        <a:pt x="70868" y="328"/>
                        <a:pt x="70167" y="348"/>
                      </a:cubicBezTo>
                      <a:cubicBezTo>
                        <a:pt x="66702" y="469"/>
                        <a:pt x="63261" y="952"/>
                        <a:pt x="59821" y="1338"/>
                      </a:cubicBezTo>
                      <a:cubicBezTo>
                        <a:pt x="53448" y="2040"/>
                        <a:pt x="47031" y="2610"/>
                        <a:pt x="40602" y="2610"/>
                      </a:cubicBezTo>
                      <a:cubicBezTo>
                        <a:pt x="40284" y="2610"/>
                        <a:pt x="39965" y="2609"/>
                        <a:pt x="39647" y="2606"/>
                      </a:cubicBezTo>
                      <a:cubicBezTo>
                        <a:pt x="36086" y="2582"/>
                        <a:pt x="32536" y="2364"/>
                        <a:pt x="29011" y="1942"/>
                      </a:cubicBezTo>
                      <a:cubicBezTo>
                        <a:pt x="26077" y="1592"/>
                        <a:pt x="23168" y="1121"/>
                        <a:pt x="20234" y="819"/>
                      </a:cubicBezTo>
                      <a:cubicBezTo>
                        <a:pt x="17594" y="549"/>
                        <a:pt x="14899" y="361"/>
                        <a:pt x="12210" y="361"/>
                      </a:cubicBezTo>
                      <a:cubicBezTo>
                        <a:pt x="8885" y="361"/>
                        <a:pt x="5569" y="648"/>
                        <a:pt x="2378" y="1423"/>
                      </a:cubicBezTo>
                      <a:cubicBezTo>
                        <a:pt x="1570" y="1616"/>
                        <a:pt x="773" y="1845"/>
                        <a:pt x="0" y="2111"/>
                      </a:cubicBezTo>
                      <a:lnTo>
                        <a:pt x="0" y="7242"/>
                      </a:lnTo>
                      <a:lnTo>
                        <a:pt x="190146" y="7242"/>
                      </a:lnTo>
                      <a:lnTo>
                        <a:pt x="190146" y="1290"/>
                      </a:lnTo>
                      <a:cubicBezTo>
                        <a:pt x="187925" y="1712"/>
                        <a:pt x="185667" y="1954"/>
                        <a:pt x="183397" y="2002"/>
                      </a:cubicBezTo>
                      <a:cubicBezTo>
                        <a:pt x="183278" y="2004"/>
                        <a:pt x="183158" y="2005"/>
                        <a:pt x="183039" y="2005"/>
                      </a:cubicBezTo>
                      <a:cubicBezTo>
                        <a:pt x="179798" y="2005"/>
                        <a:pt x="176663" y="1390"/>
                        <a:pt x="173437" y="1169"/>
                      </a:cubicBezTo>
                      <a:cubicBezTo>
                        <a:pt x="172579" y="1114"/>
                        <a:pt x="171727" y="1089"/>
                        <a:pt x="170879" y="1089"/>
                      </a:cubicBezTo>
                      <a:cubicBezTo>
                        <a:pt x="168220" y="1089"/>
                        <a:pt x="165598" y="1329"/>
                        <a:pt x="162934" y="1604"/>
                      </a:cubicBezTo>
                      <a:cubicBezTo>
                        <a:pt x="157640" y="2138"/>
                        <a:pt x="152374" y="2590"/>
                        <a:pt x="147079" y="2590"/>
                      </a:cubicBezTo>
                      <a:cubicBezTo>
                        <a:pt x="145309" y="2590"/>
                        <a:pt x="143536" y="2540"/>
                        <a:pt x="141758" y="2425"/>
                      </a:cubicBezTo>
                      <a:cubicBezTo>
                        <a:pt x="134817" y="1966"/>
                        <a:pt x="127947" y="988"/>
                        <a:pt x="121017" y="409"/>
                      </a:cubicBezTo>
                      <a:cubicBezTo>
                        <a:pt x="118035" y="136"/>
                        <a:pt x="115053" y="0"/>
                        <a:pt x="112072"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1" name="Google Shape;61;p6"/>
          <p:cNvGrpSpPr/>
          <p:nvPr/>
        </p:nvGrpSpPr>
        <p:grpSpPr>
          <a:xfrm>
            <a:off x="-680250" y="136250"/>
            <a:ext cx="10524275" cy="5007743"/>
            <a:chOff x="-680250" y="136250"/>
            <a:chExt cx="10524275" cy="5007743"/>
          </a:xfrm>
        </p:grpSpPr>
        <p:grpSp>
          <p:nvGrpSpPr>
            <p:cNvPr id="62" name="Google Shape;62;p6"/>
            <p:cNvGrpSpPr/>
            <p:nvPr/>
          </p:nvGrpSpPr>
          <p:grpSpPr>
            <a:xfrm>
              <a:off x="0" y="4682301"/>
              <a:ext cx="9144145" cy="461692"/>
              <a:chOff x="0" y="4682301"/>
              <a:chExt cx="9144145" cy="461692"/>
            </a:xfrm>
          </p:grpSpPr>
          <p:sp>
            <p:nvSpPr>
              <p:cNvPr id="63" name="Google Shape;63;p6"/>
              <p:cNvSpPr/>
              <p:nvPr/>
            </p:nvSpPr>
            <p:spPr>
              <a:xfrm>
                <a:off x="0" y="4682301"/>
                <a:ext cx="9143949" cy="461692"/>
              </a:xfrm>
              <a:custGeom>
                <a:avLst/>
                <a:gdLst/>
                <a:ahLst/>
                <a:cxnLst/>
                <a:rect l="l" t="t" r="r" b="b"/>
                <a:pathLst>
                  <a:path w="190014" h="15056" extrusionOk="0">
                    <a:moveTo>
                      <a:pt x="102510" y="2379"/>
                    </a:moveTo>
                    <a:lnTo>
                      <a:pt x="102510" y="2379"/>
                    </a:lnTo>
                    <a:cubicBezTo>
                      <a:pt x="102506" y="2408"/>
                      <a:pt x="102503" y="2437"/>
                      <a:pt x="102499" y="2467"/>
                    </a:cubicBezTo>
                    <a:lnTo>
                      <a:pt x="102499" y="2467"/>
                    </a:lnTo>
                    <a:cubicBezTo>
                      <a:pt x="102503" y="2438"/>
                      <a:pt x="102507" y="2408"/>
                      <a:pt x="102510" y="2379"/>
                    </a:cubicBezTo>
                    <a:close/>
                    <a:moveTo>
                      <a:pt x="184037" y="2548"/>
                    </a:moveTo>
                    <a:lnTo>
                      <a:pt x="184031" y="2602"/>
                    </a:lnTo>
                    <a:lnTo>
                      <a:pt x="184031" y="2602"/>
                    </a:lnTo>
                    <a:cubicBezTo>
                      <a:pt x="184034" y="2584"/>
                      <a:pt x="184035" y="2566"/>
                      <a:pt x="184037" y="2548"/>
                    </a:cubicBezTo>
                    <a:close/>
                    <a:moveTo>
                      <a:pt x="79692" y="3320"/>
                    </a:moveTo>
                    <a:lnTo>
                      <a:pt x="79691" y="3324"/>
                    </a:lnTo>
                    <a:lnTo>
                      <a:pt x="79695" y="3329"/>
                    </a:lnTo>
                    <a:lnTo>
                      <a:pt x="79695" y="3329"/>
                    </a:lnTo>
                    <a:cubicBezTo>
                      <a:pt x="79694" y="3326"/>
                      <a:pt x="79693" y="3323"/>
                      <a:pt x="79692" y="3320"/>
                    </a:cubicBezTo>
                    <a:close/>
                    <a:moveTo>
                      <a:pt x="107292" y="3868"/>
                    </a:moveTo>
                    <a:cubicBezTo>
                      <a:pt x="107352" y="4048"/>
                      <a:pt x="107400" y="4239"/>
                      <a:pt x="107435" y="4431"/>
                    </a:cubicBezTo>
                    <a:lnTo>
                      <a:pt x="107122" y="4697"/>
                    </a:lnTo>
                    <a:lnTo>
                      <a:pt x="107292" y="3868"/>
                    </a:lnTo>
                    <a:close/>
                    <a:moveTo>
                      <a:pt x="326" y="0"/>
                    </a:moveTo>
                    <a:cubicBezTo>
                      <a:pt x="302" y="1087"/>
                      <a:pt x="193" y="2161"/>
                      <a:pt x="0" y="3224"/>
                    </a:cubicBezTo>
                    <a:lnTo>
                      <a:pt x="0" y="15055"/>
                    </a:lnTo>
                    <a:lnTo>
                      <a:pt x="190013" y="15055"/>
                    </a:lnTo>
                    <a:lnTo>
                      <a:pt x="190013" y="6411"/>
                    </a:lnTo>
                    <a:lnTo>
                      <a:pt x="189591" y="6411"/>
                    </a:lnTo>
                    <a:cubicBezTo>
                      <a:pt x="189240" y="5518"/>
                      <a:pt x="189349" y="4516"/>
                      <a:pt x="189880" y="3719"/>
                    </a:cubicBezTo>
                    <a:lnTo>
                      <a:pt x="189880" y="3719"/>
                    </a:lnTo>
                    <a:lnTo>
                      <a:pt x="188673" y="4781"/>
                    </a:lnTo>
                    <a:lnTo>
                      <a:pt x="188987" y="3067"/>
                    </a:lnTo>
                    <a:lnTo>
                      <a:pt x="188987" y="3067"/>
                    </a:lnTo>
                    <a:cubicBezTo>
                      <a:pt x="188468" y="3731"/>
                      <a:pt x="187864" y="4322"/>
                      <a:pt x="187176" y="4817"/>
                    </a:cubicBezTo>
                    <a:cubicBezTo>
                      <a:pt x="187140" y="4383"/>
                      <a:pt x="187236" y="3948"/>
                      <a:pt x="187454" y="3562"/>
                    </a:cubicBezTo>
                    <a:lnTo>
                      <a:pt x="187454" y="3562"/>
                    </a:lnTo>
                    <a:cubicBezTo>
                      <a:pt x="186741" y="4359"/>
                      <a:pt x="185896" y="5035"/>
                      <a:pt x="184955" y="5542"/>
                    </a:cubicBezTo>
                    <a:cubicBezTo>
                      <a:pt x="185124" y="4660"/>
                      <a:pt x="185293" y="3779"/>
                      <a:pt x="185462" y="2898"/>
                    </a:cubicBezTo>
                    <a:lnTo>
                      <a:pt x="185462" y="2898"/>
                    </a:lnTo>
                    <a:cubicBezTo>
                      <a:pt x="185124" y="3827"/>
                      <a:pt x="184532" y="4636"/>
                      <a:pt x="183759" y="5240"/>
                    </a:cubicBezTo>
                    <a:lnTo>
                      <a:pt x="184031" y="2602"/>
                    </a:lnTo>
                    <a:lnTo>
                      <a:pt x="184031" y="2602"/>
                    </a:lnTo>
                    <a:cubicBezTo>
                      <a:pt x="183916" y="3617"/>
                      <a:pt x="183235" y="4498"/>
                      <a:pt x="182262" y="4854"/>
                    </a:cubicBezTo>
                    <a:lnTo>
                      <a:pt x="182190" y="2234"/>
                    </a:lnTo>
                    <a:cubicBezTo>
                      <a:pt x="181779" y="3163"/>
                      <a:pt x="181236" y="4045"/>
                      <a:pt x="180596" y="4830"/>
                    </a:cubicBezTo>
                    <a:cubicBezTo>
                      <a:pt x="180548" y="4021"/>
                      <a:pt x="180488" y="3212"/>
                      <a:pt x="180439" y="2403"/>
                    </a:cubicBezTo>
                    <a:cubicBezTo>
                      <a:pt x="179872" y="3151"/>
                      <a:pt x="179413" y="3972"/>
                      <a:pt x="179063" y="4842"/>
                    </a:cubicBezTo>
                    <a:lnTo>
                      <a:pt x="179063" y="3707"/>
                    </a:lnTo>
                    <a:lnTo>
                      <a:pt x="178496" y="4914"/>
                    </a:lnTo>
                    <a:cubicBezTo>
                      <a:pt x="178315" y="4467"/>
                      <a:pt x="178230" y="3972"/>
                      <a:pt x="178266" y="3489"/>
                    </a:cubicBezTo>
                    <a:lnTo>
                      <a:pt x="178266" y="3489"/>
                    </a:lnTo>
                    <a:cubicBezTo>
                      <a:pt x="178146" y="3695"/>
                      <a:pt x="178025" y="3900"/>
                      <a:pt x="177892" y="4093"/>
                    </a:cubicBezTo>
                    <a:cubicBezTo>
                      <a:pt x="177832" y="3272"/>
                      <a:pt x="177759" y="2439"/>
                      <a:pt x="177699" y="1606"/>
                    </a:cubicBezTo>
                    <a:lnTo>
                      <a:pt x="177699" y="1606"/>
                    </a:lnTo>
                    <a:cubicBezTo>
                      <a:pt x="177747" y="2729"/>
                      <a:pt x="177590" y="3864"/>
                      <a:pt x="177240" y="4926"/>
                    </a:cubicBezTo>
                    <a:cubicBezTo>
                      <a:pt x="177156" y="5011"/>
                      <a:pt x="177083" y="5095"/>
                      <a:pt x="176999" y="5180"/>
                    </a:cubicBezTo>
                    <a:cubicBezTo>
                      <a:pt x="176793" y="3948"/>
                      <a:pt x="176685" y="2705"/>
                      <a:pt x="176673" y="1461"/>
                    </a:cubicBezTo>
                    <a:lnTo>
                      <a:pt x="176129" y="5204"/>
                    </a:lnTo>
                    <a:cubicBezTo>
                      <a:pt x="175912" y="4588"/>
                      <a:pt x="175852" y="3924"/>
                      <a:pt x="175924" y="3272"/>
                    </a:cubicBezTo>
                    <a:lnTo>
                      <a:pt x="175924" y="3272"/>
                    </a:lnTo>
                    <a:cubicBezTo>
                      <a:pt x="175828" y="3586"/>
                      <a:pt x="175707" y="3888"/>
                      <a:pt x="175562" y="4178"/>
                    </a:cubicBezTo>
                    <a:cubicBezTo>
                      <a:pt x="175248" y="3176"/>
                      <a:pt x="174934" y="2161"/>
                      <a:pt x="174620" y="1147"/>
                    </a:cubicBezTo>
                    <a:lnTo>
                      <a:pt x="174620" y="1147"/>
                    </a:lnTo>
                    <a:cubicBezTo>
                      <a:pt x="174620" y="2427"/>
                      <a:pt x="174632" y="3719"/>
                      <a:pt x="174632" y="4999"/>
                    </a:cubicBezTo>
                    <a:cubicBezTo>
                      <a:pt x="174572" y="4793"/>
                      <a:pt x="174500" y="4576"/>
                      <a:pt x="174439" y="4371"/>
                    </a:cubicBezTo>
                    <a:cubicBezTo>
                      <a:pt x="174379" y="3924"/>
                      <a:pt x="174355" y="3477"/>
                      <a:pt x="174379" y="3031"/>
                    </a:cubicBezTo>
                    <a:lnTo>
                      <a:pt x="174379" y="3031"/>
                    </a:lnTo>
                    <a:cubicBezTo>
                      <a:pt x="174331" y="3260"/>
                      <a:pt x="174270" y="3477"/>
                      <a:pt x="174198" y="3695"/>
                    </a:cubicBezTo>
                    <a:cubicBezTo>
                      <a:pt x="173884" y="2862"/>
                      <a:pt x="173522" y="2041"/>
                      <a:pt x="173099" y="1256"/>
                    </a:cubicBezTo>
                    <a:lnTo>
                      <a:pt x="173099" y="1256"/>
                    </a:lnTo>
                    <a:cubicBezTo>
                      <a:pt x="173304" y="2644"/>
                      <a:pt x="173401" y="4057"/>
                      <a:pt x="173377" y="5457"/>
                    </a:cubicBezTo>
                    <a:cubicBezTo>
                      <a:pt x="173329" y="5542"/>
                      <a:pt x="173280" y="5614"/>
                      <a:pt x="173232" y="5699"/>
                    </a:cubicBezTo>
                    <a:cubicBezTo>
                      <a:pt x="173063" y="4769"/>
                      <a:pt x="173003" y="3827"/>
                      <a:pt x="173039" y="2886"/>
                    </a:cubicBezTo>
                    <a:lnTo>
                      <a:pt x="173039" y="2886"/>
                    </a:lnTo>
                    <a:cubicBezTo>
                      <a:pt x="172930" y="3514"/>
                      <a:pt x="172725" y="4117"/>
                      <a:pt x="172435" y="4673"/>
                    </a:cubicBezTo>
                    <a:cubicBezTo>
                      <a:pt x="172109" y="4081"/>
                      <a:pt x="171783" y="3502"/>
                      <a:pt x="171445" y="2922"/>
                    </a:cubicBezTo>
                    <a:cubicBezTo>
                      <a:pt x="171397" y="3139"/>
                      <a:pt x="171349" y="3369"/>
                      <a:pt x="171324" y="3598"/>
                    </a:cubicBezTo>
                    <a:cubicBezTo>
                      <a:pt x="171228" y="3127"/>
                      <a:pt x="171155" y="2656"/>
                      <a:pt x="171119" y="2186"/>
                    </a:cubicBezTo>
                    <a:cubicBezTo>
                      <a:pt x="170926" y="2958"/>
                      <a:pt x="170685" y="3731"/>
                      <a:pt x="170395" y="4479"/>
                    </a:cubicBezTo>
                    <a:lnTo>
                      <a:pt x="170033" y="3755"/>
                    </a:lnTo>
                    <a:cubicBezTo>
                      <a:pt x="170033" y="4359"/>
                      <a:pt x="169984" y="4938"/>
                      <a:pt x="169972" y="5481"/>
                    </a:cubicBezTo>
                    <a:lnTo>
                      <a:pt x="169936" y="5554"/>
                    </a:lnTo>
                    <a:cubicBezTo>
                      <a:pt x="169610" y="4274"/>
                      <a:pt x="169284" y="2994"/>
                      <a:pt x="168946" y="1715"/>
                    </a:cubicBezTo>
                    <a:cubicBezTo>
                      <a:pt x="168825" y="3127"/>
                      <a:pt x="168499" y="4504"/>
                      <a:pt x="168004" y="5832"/>
                    </a:cubicBezTo>
                    <a:cubicBezTo>
                      <a:pt x="167618" y="4793"/>
                      <a:pt x="167232" y="3755"/>
                      <a:pt x="166845" y="2717"/>
                    </a:cubicBezTo>
                    <a:lnTo>
                      <a:pt x="166845" y="2717"/>
                    </a:lnTo>
                    <a:cubicBezTo>
                      <a:pt x="166894" y="3779"/>
                      <a:pt x="166701" y="4854"/>
                      <a:pt x="166290" y="5844"/>
                    </a:cubicBezTo>
                    <a:lnTo>
                      <a:pt x="164793" y="2693"/>
                    </a:lnTo>
                    <a:cubicBezTo>
                      <a:pt x="164721" y="3731"/>
                      <a:pt x="164648" y="4781"/>
                      <a:pt x="164576" y="5819"/>
                    </a:cubicBezTo>
                    <a:lnTo>
                      <a:pt x="162946" y="3043"/>
                    </a:lnTo>
                    <a:lnTo>
                      <a:pt x="162861" y="6121"/>
                    </a:lnTo>
                    <a:lnTo>
                      <a:pt x="162451" y="5566"/>
                    </a:lnTo>
                    <a:cubicBezTo>
                      <a:pt x="162439" y="5264"/>
                      <a:pt x="162391" y="4962"/>
                      <a:pt x="162306" y="4685"/>
                    </a:cubicBezTo>
                    <a:cubicBezTo>
                      <a:pt x="162210" y="4781"/>
                      <a:pt x="162137" y="4902"/>
                      <a:pt x="162041" y="4999"/>
                    </a:cubicBezTo>
                    <a:lnTo>
                      <a:pt x="161690" y="4528"/>
                    </a:lnTo>
                    <a:cubicBezTo>
                      <a:pt x="161654" y="4033"/>
                      <a:pt x="161606" y="3538"/>
                      <a:pt x="161570" y="3055"/>
                    </a:cubicBezTo>
                    <a:lnTo>
                      <a:pt x="160990" y="4009"/>
                    </a:lnTo>
                    <a:cubicBezTo>
                      <a:pt x="161002" y="3924"/>
                      <a:pt x="161014" y="3852"/>
                      <a:pt x="161038" y="3767"/>
                    </a:cubicBezTo>
                    <a:lnTo>
                      <a:pt x="161038" y="3767"/>
                    </a:lnTo>
                    <a:cubicBezTo>
                      <a:pt x="160725" y="4178"/>
                      <a:pt x="160447" y="4612"/>
                      <a:pt x="160205" y="5071"/>
                    </a:cubicBezTo>
                    <a:cubicBezTo>
                      <a:pt x="160121" y="4298"/>
                      <a:pt x="160036" y="3526"/>
                      <a:pt x="159940" y="2741"/>
                    </a:cubicBezTo>
                    <a:cubicBezTo>
                      <a:pt x="159493" y="3489"/>
                      <a:pt x="159010" y="4202"/>
                      <a:pt x="158503" y="4914"/>
                    </a:cubicBezTo>
                    <a:cubicBezTo>
                      <a:pt x="158431" y="4564"/>
                      <a:pt x="158358" y="4226"/>
                      <a:pt x="158286" y="3876"/>
                    </a:cubicBezTo>
                    <a:cubicBezTo>
                      <a:pt x="158286" y="4238"/>
                      <a:pt x="158262" y="4588"/>
                      <a:pt x="158213" y="4950"/>
                    </a:cubicBezTo>
                    <a:cubicBezTo>
                      <a:pt x="157960" y="4274"/>
                      <a:pt x="157803" y="3586"/>
                      <a:pt x="157731" y="2874"/>
                    </a:cubicBezTo>
                    <a:cubicBezTo>
                      <a:pt x="157405" y="3755"/>
                      <a:pt x="156958" y="4588"/>
                      <a:pt x="156390" y="5349"/>
                    </a:cubicBezTo>
                    <a:lnTo>
                      <a:pt x="155642" y="3067"/>
                    </a:lnTo>
                    <a:lnTo>
                      <a:pt x="155642" y="3067"/>
                    </a:lnTo>
                    <a:cubicBezTo>
                      <a:pt x="155666" y="3888"/>
                      <a:pt x="155388" y="4685"/>
                      <a:pt x="154857" y="5312"/>
                    </a:cubicBezTo>
                    <a:cubicBezTo>
                      <a:pt x="154423" y="4528"/>
                      <a:pt x="153988" y="3755"/>
                      <a:pt x="153565" y="2982"/>
                    </a:cubicBezTo>
                    <a:lnTo>
                      <a:pt x="152769" y="5614"/>
                    </a:lnTo>
                    <a:lnTo>
                      <a:pt x="151646" y="3477"/>
                    </a:lnTo>
                    <a:cubicBezTo>
                      <a:pt x="151465" y="4238"/>
                      <a:pt x="151284" y="4986"/>
                      <a:pt x="151103" y="5747"/>
                    </a:cubicBezTo>
                    <a:lnTo>
                      <a:pt x="150064" y="3031"/>
                    </a:lnTo>
                    <a:cubicBezTo>
                      <a:pt x="150052" y="4069"/>
                      <a:pt x="149775" y="5095"/>
                      <a:pt x="149280" y="6013"/>
                    </a:cubicBezTo>
                    <a:lnTo>
                      <a:pt x="148531" y="3369"/>
                    </a:lnTo>
                    <a:cubicBezTo>
                      <a:pt x="148495" y="4105"/>
                      <a:pt x="148290" y="4830"/>
                      <a:pt x="147952" y="5481"/>
                    </a:cubicBezTo>
                    <a:lnTo>
                      <a:pt x="146889" y="2681"/>
                    </a:lnTo>
                    <a:cubicBezTo>
                      <a:pt x="146793" y="3634"/>
                      <a:pt x="146563" y="4564"/>
                      <a:pt x="146213" y="5457"/>
                    </a:cubicBezTo>
                    <a:cubicBezTo>
                      <a:pt x="145585" y="4745"/>
                      <a:pt x="145151" y="3888"/>
                      <a:pt x="144921" y="2970"/>
                    </a:cubicBezTo>
                    <a:cubicBezTo>
                      <a:pt x="144704" y="3803"/>
                      <a:pt x="144487" y="4636"/>
                      <a:pt x="144269" y="5469"/>
                    </a:cubicBezTo>
                    <a:cubicBezTo>
                      <a:pt x="143738" y="4854"/>
                      <a:pt x="143340" y="4129"/>
                      <a:pt x="143135" y="3357"/>
                    </a:cubicBezTo>
                    <a:lnTo>
                      <a:pt x="143110" y="5904"/>
                    </a:lnTo>
                    <a:lnTo>
                      <a:pt x="141577" y="3610"/>
                    </a:lnTo>
                    <a:lnTo>
                      <a:pt x="141239" y="5614"/>
                    </a:lnTo>
                    <a:cubicBezTo>
                      <a:pt x="141106" y="5494"/>
                      <a:pt x="140974" y="5361"/>
                      <a:pt x="140853" y="5216"/>
                    </a:cubicBezTo>
                    <a:cubicBezTo>
                      <a:pt x="140937" y="4431"/>
                      <a:pt x="141082" y="3646"/>
                      <a:pt x="141287" y="2874"/>
                    </a:cubicBezTo>
                    <a:lnTo>
                      <a:pt x="141287" y="2874"/>
                    </a:lnTo>
                    <a:cubicBezTo>
                      <a:pt x="140961" y="3357"/>
                      <a:pt x="140611" y="3827"/>
                      <a:pt x="140213" y="4262"/>
                    </a:cubicBezTo>
                    <a:cubicBezTo>
                      <a:pt x="140104" y="4033"/>
                      <a:pt x="140020" y="3803"/>
                      <a:pt x="139947" y="3562"/>
                    </a:cubicBezTo>
                    <a:lnTo>
                      <a:pt x="139947" y="3562"/>
                    </a:lnTo>
                    <a:cubicBezTo>
                      <a:pt x="140008" y="3840"/>
                      <a:pt x="140056" y="4105"/>
                      <a:pt x="140104" y="4383"/>
                    </a:cubicBezTo>
                    <a:cubicBezTo>
                      <a:pt x="139778" y="4721"/>
                      <a:pt x="139440" y="5047"/>
                      <a:pt x="139090" y="5349"/>
                    </a:cubicBezTo>
                    <a:lnTo>
                      <a:pt x="139235" y="2886"/>
                    </a:lnTo>
                    <a:lnTo>
                      <a:pt x="139235" y="2886"/>
                    </a:lnTo>
                    <a:cubicBezTo>
                      <a:pt x="138849" y="3743"/>
                      <a:pt x="138305" y="4504"/>
                      <a:pt x="137629" y="5143"/>
                    </a:cubicBezTo>
                    <a:cubicBezTo>
                      <a:pt x="137581" y="4274"/>
                      <a:pt x="137545" y="3405"/>
                      <a:pt x="137509" y="2536"/>
                    </a:cubicBezTo>
                    <a:lnTo>
                      <a:pt x="135746" y="5143"/>
                    </a:lnTo>
                    <a:cubicBezTo>
                      <a:pt x="135456" y="4419"/>
                      <a:pt x="135311" y="3646"/>
                      <a:pt x="135324" y="2874"/>
                    </a:cubicBezTo>
                    <a:lnTo>
                      <a:pt x="135324" y="2874"/>
                    </a:lnTo>
                    <a:cubicBezTo>
                      <a:pt x="135010" y="3695"/>
                      <a:pt x="134563" y="4443"/>
                      <a:pt x="134008" y="5119"/>
                    </a:cubicBezTo>
                    <a:cubicBezTo>
                      <a:pt x="133899" y="4479"/>
                      <a:pt x="133802" y="3840"/>
                      <a:pt x="133706" y="3212"/>
                    </a:cubicBezTo>
                    <a:lnTo>
                      <a:pt x="132607" y="5469"/>
                    </a:lnTo>
                    <a:cubicBezTo>
                      <a:pt x="132257" y="4624"/>
                      <a:pt x="132016" y="3719"/>
                      <a:pt x="131919" y="2801"/>
                    </a:cubicBezTo>
                    <a:cubicBezTo>
                      <a:pt x="131400" y="3803"/>
                      <a:pt x="130881" y="4817"/>
                      <a:pt x="130362" y="5819"/>
                    </a:cubicBezTo>
                    <a:lnTo>
                      <a:pt x="129529" y="3139"/>
                    </a:lnTo>
                    <a:lnTo>
                      <a:pt x="128406" y="5675"/>
                    </a:lnTo>
                    <a:lnTo>
                      <a:pt x="127826" y="3477"/>
                    </a:lnTo>
                    <a:cubicBezTo>
                      <a:pt x="127525" y="4105"/>
                      <a:pt x="127102" y="4660"/>
                      <a:pt x="126595" y="5131"/>
                    </a:cubicBezTo>
                    <a:lnTo>
                      <a:pt x="126510" y="3477"/>
                    </a:lnTo>
                    <a:cubicBezTo>
                      <a:pt x="126160" y="4202"/>
                      <a:pt x="125702" y="4878"/>
                      <a:pt x="125158" y="5481"/>
                    </a:cubicBezTo>
                    <a:cubicBezTo>
                      <a:pt x="124844" y="4805"/>
                      <a:pt x="124736" y="4045"/>
                      <a:pt x="124844" y="3308"/>
                    </a:cubicBezTo>
                    <a:lnTo>
                      <a:pt x="124844" y="3308"/>
                    </a:lnTo>
                    <a:cubicBezTo>
                      <a:pt x="124410" y="3912"/>
                      <a:pt x="123975" y="4516"/>
                      <a:pt x="123541" y="5107"/>
                    </a:cubicBezTo>
                    <a:lnTo>
                      <a:pt x="122864" y="3200"/>
                    </a:lnTo>
                    <a:lnTo>
                      <a:pt x="121633" y="5409"/>
                    </a:lnTo>
                    <a:lnTo>
                      <a:pt x="120957" y="3538"/>
                    </a:lnTo>
                    <a:lnTo>
                      <a:pt x="119991" y="5131"/>
                    </a:lnTo>
                    <a:cubicBezTo>
                      <a:pt x="119762" y="4636"/>
                      <a:pt x="119532" y="4153"/>
                      <a:pt x="119291" y="3658"/>
                    </a:cubicBezTo>
                    <a:cubicBezTo>
                      <a:pt x="119086" y="4383"/>
                      <a:pt x="118868" y="5095"/>
                      <a:pt x="118663" y="5807"/>
                    </a:cubicBezTo>
                    <a:cubicBezTo>
                      <a:pt x="118301" y="4986"/>
                      <a:pt x="117939" y="4153"/>
                      <a:pt x="117577" y="3332"/>
                    </a:cubicBezTo>
                    <a:lnTo>
                      <a:pt x="116816" y="5819"/>
                    </a:lnTo>
                    <a:lnTo>
                      <a:pt x="115524" y="3272"/>
                    </a:lnTo>
                    <a:cubicBezTo>
                      <a:pt x="115319" y="4045"/>
                      <a:pt x="115005" y="4793"/>
                      <a:pt x="114583" y="5481"/>
                    </a:cubicBezTo>
                    <a:lnTo>
                      <a:pt x="113641" y="3369"/>
                    </a:lnTo>
                    <a:cubicBezTo>
                      <a:pt x="113436" y="4141"/>
                      <a:pt x="113110" y="4890"/>
                      <a:pt x="112675" y="5578"/>
                    </a:cubicBezTo>
                    <a:cubicBezTo>
                      <a:pt x="112144" y="5047"/>
                      <a:pt x="111733" y="4395"/>
                      <a:pt x="111468" y="3683"/>
                    </a:cubicBezTo>
                    <a:lnTo>
                      <a:pt x="110562" y="6097"/>
                    </a:lnTo>
                    <a:cubicBezTo>
                      <a:pt x="110019" y="5228"/>
                      <a:pt x="109488" y="4359"/>
                      <a:pt x="108957" y="3502"/>
                    </a:cubicBezTo>
                    <a:cubicBezTo>
                      <a:pt x="108776" y="4057"/>
                      <a:pt x="108594" y="4600"/>
                      <a:pt x="108425" y="5155"/>
                    </a:cubicBezTo>
                    <a:lnTo>
                      <a:pt x="107918" y="4588"/>
                    </a:lnTo>
                    <a:cubicBezTo>
                      <a:pt x="108003" y="4250"/>
                      <a:pt x="108148" y="3936"/>
                      <a:pt x="108341" y="3658"/>
                    </a:cubicBezTo>
                    <a:lnTo>
                      <a:pt x="108341" y="3658"/>
                    </a:lnTo>
                    <a:lnTo>
                      <a:pt x="107641" y="4262"/>
                    </a:lnTo>
                    <a:lnTo>
                      <a:pt x="107292" y="3866"/>
                    </a:lnTo>
                    <a:lnTo>
                      <a:pt x="107472" y="2994"/>
                    </a:lnTo>
                    <a:lnTo>
                      <a:pt x="107472" y="2994"/>
                    </a:lnTo>
                    <a:cubicBezTo>
                      <a:pt x="106965" y="3610"/>
                      <a:pt x="106373" y="4166"/>
                      <a:pt x="105721" y="4624"/>
                    </a:cubicBezTo>
                    <a:lnTo>
                      <a:pt x="105612" y="4528"/>
                    </a:lnTo>
                    <a:cubicBezTo>
                      <a:pt x="105625" y="4153"/>
                      <a:pt x="105733" y="3791"/>
                      <a:pt x="105914" y="3465"/>
                    </a:cubicBezTo>
                    <a:lnTo>
                      <a:pt x="105914" y="3465"/>
                    </a:lnTo>
                    <a:cubicBezTo>
                      <a:pt x="105697" y="3695"/>
                      <a:pt x="105468" y="3924"/>
                      <a:pt x="105226" y="4141"/>
                    </a:cubicBezTo>
                    <a:cubicBezTo>
                      <a:pt x="105033" y="3948"/>
                      <a:pt x="104852" y="3743"/>
                      <a:pt x="104683" y="3538"/>
                    </a:cubicBezTo>
                    <a:lnTo>
                      <a:pt x="104683" y="3538"/>
                    </a:lnTo>
                    <a:cubicBezTo>
                      <a:pt x="104852" y="3743"/>
                      <a:pt x="104997" y="3972"/>
                      <a:pt x="105130" y="4226"/>
                    </a:cubicBezTo>
                    <a:cubicBezTo>
                      <a:pt x="104586" y="4673"/>
                      <a:pt x="104007" y="5071"/>
                      <a:pt x="103391" y="5385"/>
                    </a:cubicBezTo>
                    <a:cubicBezTo>
                      <a:pt x="103572" y="4516"/>
                      <a:pt x="103753" y="3634"/>
                      <a:pt x="103934" y="2753"/>
                    </a:cubicBezTo>
                    <a:lnTo>
                      <a:pt x="103934" y="2753"/>
                    </a:lnTo>
                    <a:cubicBezTo>
                      <a:pt x="103584" y="3683"/>
                      <a:pt x="102981" y="4479"/>
                      <a:pt x="102184" y="5071"/>
                    </a:cubicBezTo>
                    <a:cubicBezTo>
                      <a:pt x="102289" y="4207"/>
                      <a:pt x="102394" y="3342"/>
                      <a:pt x="102499" y="2467"/>
                    </a:cubicBezTo>
                    <a:lnTo>
                      <a:pt x="102499" y="2467"/>
                    </a:lnTo>
                    <a:cubicBezTo>
                      <a:pt x="102361" y="3478"/>
                      <a:pt x="101661" y="4320"/>
                      <a:pt x="100699" y="4648"/>
                    </a:cubicBezTo>
                    <a:cubicBezTo>
                      <a:pt x="100699" y="3779"/>
                      <a:pt x="100687" y="2910"/>
                      <a:pt x="100687" y="2041"/>
                    </a:cubicBezTo>
                    <a:cubicBezTo>
                      <a:pt x="100252" y="2958"/>
                      <a:pt x="99697" y="3827"/>
                      <a:pt x="99033" y="4600"/>
                    </a:cubicBezTo>
                    <a:lnTo>
                      <a:pt x="98924" y="2161"/>
                    </a:lnTo>
                    <a:cubicBezTo>
                      <a:pt x="98200" y="3103"/>
                      <a:pt x="97632" y="4141"/>
                      <a:pt x="97234" y="5252"/>
                    </a:cubicBezTo>
                    <a:cubicBezTo>
                      <a:pt x="96848" y="4648"/>
                      <a:pt x="96667" y="3936"/>
                      <a:pt x="96727" y="3224"/>
                    </a:cubicBezTo>
                    <a:lnTo>
                      <a:pt x="96727" y="3224"/>
                    </a:lnTo>
                    <a:cubicBezTo>
                      <a:pt x="96232" y="4093"/>
                      <a:pt x="95556" y="4842"/>
                      <a:pt x="94759" y="5445"/>
                    </a:cubicBezTo>
                    <a:cubicBezTo>
                      <a:pt x="94397" y="4660"/>
                      <a:pt x="94276" y="3803"/>
                      <a:pt x="94385" y="2946"/>
                    </a:cubicBezTo>
                    <a:lnTo>
                      <a:pt x="94385" y="2946"/>
                    </a:lnTo>
                    <a:cubicBezTo>
                      <a:pt x="94107" y="3767"/>
                      <a:pt x="93673" y="4528"/>
                      <a:pt x="93093" y="5168"/>
                    </a:cubicBezTo>
                    <a:cubicBezTo>
                      <a:pt x="92876" y="4359"/>
                      <a:pt x="92791" y="3514"/>
                      <a:pt x="92852" y="2681"/>
                    </a:cubicBezTo>
                    <a:lnTo>
                      <a:pt x="92852" y="2681"/>
                    </a:lnTo>
                    <a:cubicBezTo>
                      <a:pt x="92610" y="3634"/>
                      <a:pt x="92200" y="4528"/>
                      <a:pt x="91644" y="5324"/>
                    </a:cubicBezTo>
                    <a:cubicBezTo>
                      <a:pt x="91499" y="4395"/>
                      <a:pt x="91451" y="3453"/>
                      <a:pt x="91499" y="2524"/>
                    </a:cubicBezTo>
                    <a:lnTo>
                      <a:pt x="91499" y="2524"/>
                    </a:lnTo>
                    <a:cubicBezTo>
                      <a:pt x="91318" y="3502"/>
                      <a:pt x="90884" y="4419"/>
                      <a:pt x="90268" y="5192"/>
                    </a:cubicBezTo>
                    <a:cubicBezTo>
                      <a:pt x="89918" y="4081"/>
                      <a:pt x="89688" y="2934"/>
                      <a:pt x="89592" y="1775"/>
                    </a:cubicBezTo>
                    <a:cubicBezTo>
                      <a:pt x="89302" y="2934"/>
                      <a:pt x="88880" y="4057"/>
                      <a:pt x="88348" y="5119"/>
                    </a:cubicBezTo>
                    <a:lnTo>
                      <a:pt x="87443" y="1268"/>
                    </a:lnTo>
                    <a:cubicBezTo>
                      <a:pt x="87286" y="2681"/>
                      <a:pt x="86948" y="4057"/>
                      <a:pt x="86417" y="5373"/>
                    </a:cubicBezTo>
                    <a:lnTo>
                      <a:pt x="85318" y="2222"/>
                    </a:lnTo>
                    <a:lnTo>
                      <a:pt x="85318" y="2222"/>
                    </a:lnTo>
                    <a:cubicBezTo>
                      <a:pt x="85354" y="3296"/>
                      <a:pt x="85137" y="4359"/>
                      <a:pt x="84702" y="5349"/>
                    </a:cubicBezTo>
                    <a:cubicBezTo>
                      <a:pt x="84232" y="4286"/>
                      <a:pt x="83761" y="3236"/>
                      <a:pt x="83290" y="2173"/>
                    </a:cubicBezTo>
                    <a:lnTo>
                      <a:pt x="83000" y="5300"/>
                    </a:lnTo>
                    <a:lnTo>
                      <a:pt x="81419" y="2499"/>
                    </a:lnTo>
                    <a:cubicBezTo>
                      <a:pt x="81382" y="3248"/>
                      <a:pt x="81346" y="4009"/>
                      <a:pt x="81322" y="4757"/>
                    </a:cubicBezTo>
                    <a:cubicBezTo>
                      <a:pt x="81189" y="4866"/>
                      <a:pt x="81069" y="4974"/>
                      <a:pt x="80936" y="5083"/>
                    </a:cubicBezTo>
                    <a:lnTo>
                      <a:pt x="80670" y="4685"/>
                    </a:lnTo>
                    <a:cubicBezTo>
                      <a:pt x="80815" y="4178"/>
                      <a:pt x="80960" y="3658"/>
                      <a:pt x="81105" y="3151"/>
                    </a:cubicBezTo>
                    <a:lnTo>
                      <a:pt x="81105" y="3151"/>
                    </a:lnTo>
                    <a:cubicBezTo>
                      <a:pt x="80851" y="3502"/>
                      <a:pt x="80586" y="3840"/>
                      <a:pt x="80284" y="4153"/>
                    </a:cubicBezTo>
                    <a:lnTo>
                      <a:pt x="79695" y="3329"/>
                    </a:lnTo>
                    <a:lnTo>
                      <a:pt x="79695" y="3329"/>
                    </a:lnTo>
                    <a:cubicBezTo>
                      <a:pt x="79814" y="3701"/>
                      <a:pt x="79910" y="4084"/>
                      <a:pt x="79970" y="4479"/>
                    </a:cubicBezTo>
                    <a:cubicBezTo>
                      <a:pt x="79716" y="4733"/>
                      <a:pt x="79439" y="4962"/>
                      <a:pt x="79149" y="5192"/>
                    </a:cubicBezTo>
                    <a:lnTo>
                      <a:pt x="79691" y="3324"/>
                    </a:lnTo>
                    <a:lnTo>
                      <a:pt x="79680" y="3308"/>
                    </a:lnTo>
                    <a:lnTo>
                      <a:pt x="79873" y="2656"/>
                    </a:lnTo>
                    <a:lnTo>
                      <a:pt x="79873" y="2656"/>
                    </a:lnTo>
                    <a:lnTo>
                      <a:pt x="77809" y="4697"/>
                    </a:lnTo>
                    <a:cubicBezTo>
                      <a:pt x="77688" y="4552"/>
                      <a:pt x="77567" y="4395"/>
                      <a:pt x="77459" y="4250"/>
                    </a:cubicBezTo>
                    <a:lnTo>
                      <a:pt x="77459" y="4250"/>
                    </a:lnTo>
                    <a:cubicBezTo>
                      <a:pt x="77580" y="4419"/>
                      <a:pt x="77688" y="4576"/>
                      <a:pt x="77785" y="4733"/>
                    </a:cubicBezTo>
                    <a:lnTo>
                      <a:pt x="77302" y="5204"/>
                    </a:lnTo>
                    <a:lnTo>
                      <a:pt x="77676" y="2644"/>
                    </a:lnTo>
                    <a:lnTo>
                      <a:pt x="75600" y="5023"/>
                    </a:lnTo>
                    <a:lnTo>
                      <a:pt x="75600" y="5023"/>
                    </a:lnTo>
                    <a:lnTo>
                      <a:pt x="76022" y="2246"/>
                    </a:lnTo>
                    <a:lnTo>
                      <a:pt x="74392" y="4467"/>
                    </a:lnTo>
                    <a:cubicBezTo>
                      <a:pt x="74477" y="3489"/>
                      <a:pt x="74573" y="2512"/>
                      <a:pt x="74670" y="1534"/>
                    </a:cubicBezTo>
                    <a:lnTo>
                      <a:pt x="74670" y="1534"/>
                    </a:lnTo>
                    <a:lnTo>
                      <a:pt x="72509" y="4817"/>
                    </a:lnTo>
                    <a:cubicBezTo>
                      <a:pt x="72473" y="3598"/>
                      <a:pt x="72437" y="2367"/>
                      <a:pt x="72388" y="1147"/>
                    </a:cubicBezTo>
                    <a:cubicBezTo>
                      <a:pt x="71833" y="2584"/>
                      <a:pt x="71278" y="4021"/>
                      <a:pt x="70710" y="5469"/>
                    </a:cubicBezTo>
                    <a:cubicBezTo>
                      <a:pt x="70734" y="4552"/>
                      <a:pt x="70758" y="3634"/>
                      <a:pt x="70783" y="2717"/>
                    </a:cubicBezTo>
                    <a:lnTo>
                      <a:pt x="70783" y="2717"/>
                    </a:lnTo>
                    <a:lnTo>
                      <a:pt x="69817" y="4455"/>
                    </a:lnTo>
                    <a:cubicBezTo>
                      <a:pt x="69720" y="4057"/>
                      <a:pt x="69636" y="3658"/>
                      <a:pt x="69539" y="3320"/>
                    </a:cubicBezTo>
                    <a:cubicBezTo>
                      <a:pt x="69467" y="3489"/>
                      <a:pt x="69370" y="3707"/>
                      <a:pt x="69286" y="3924"/>
                    </a:cubicBezTo>
                    <a:lnTo>
                      <a:pt x="69249" y="2705"/>
                    </a:lnTo>
                    <a:cubicBezTo>
                      <a:pt x="68887" y="3260"/>
                      <a:pt x="68646" y="3731"/>
                      <a:pt x="68380" y="4226"/>
                    </a:cubicBezTo>
                    <a:cubicBezTo>
                      <a:pt x="68247" y="3803"/>
                      <a:pt x="68102" y="3381"/>
                      <a:pt x="68018" y="3139"/>
                    </a:cubicBezTo>
                    <a:lnTo>
                      <a:pt x="67716" y="4504"/>
                    </a:lnTo>
                    <a:cubicBezTo>
                      <a:pt x="67607" y="4033"/>
                      <a:pt x="67463" y="3562"/>
                      <a:pt x="67402" y="3079"/>
                    </a:cubicBezTo>
                    <a:cubicBezTo>
                      <a:pt x="67221" y="3357"/>
                      <a:pt x="67028" y="3646"/>
                      <a:pt x="66823" y="3960"/>
                    </a:cubicBezTo>
                    <a:cubicBezTo>
                      <a:pt x="66569" y="3586"/>
                      <a:pt x="66364" y="3200"/>
                      <a:pt x="66207" y="2777"/>
                    </a:cubicBezTo>
                    <a:cubicBezTo>
                      <a:pt x="66074" y="3320"/>
                      <a:pt x="65953" y="3864"/>
                      <a:pt x="65833" y="4407"/>
                    </a:cubicBezTo>
                    <a:cubicBezTo>
                      <a:pt x="65929" y="3634"/>
                      <a:pt x="66050" y="2765"/>
                      <a:pt x="66038" y="2403"/>
                    </a:cubicBezTo>
                    <a:lnTo>
                      <a:pt x="66038" y="2403"/>
                    </a:lnTo>
                    <a:cubicBezTo>
                      <a:pt x="65821" y="2801"/>
                      <a:pt x="65495" y="3393"/>
                      <a:pt x="65157" y="3984"/>
                    </a:cubicBezTo>
                    <a:cubicBezTo>
                      <a:pt x="64988" y="3574"/>
                      <a:pt x="64831" y="3151"/>
                      <a:pt x="64674" y="2729"/>
                    </a:cubicBezTo>
                    <a:cubicBezTo>
                      <a:pt x="64529" y="3489"/>
                      <a:pt x="64299" y="4226"/>
                      <a:pt x="63986" y="4926"/>
                    </a:cubicBezTo>
                    <a:cubicBezTo>
                      <a:pt x="63913" y="4733"/>
                      <a:pt x="63853" y="4540"/>
                      <a:pt x="63792" y="4347"/>
                    </a:cubicBezTo>
                    <a:cubicBezTo>
                      <a:pt x="63780" y="4141"/>
                      <a:pt x="63792" y="3936"/>
                      <a:pt x="63805" y="3731"/>
                    </a:cubicBezTo>
                    <a:lnTo>
                      <a:pt x="63805" y="3731"/>
                    </a:lnTo>
                    <a:lnTo>
                      <a:pt x="63648" y="3948"/>
                    </a:lnTo>
                    <a:cubicBezTo>
                      <a:pt x="63527" y="3574"/>
                      <a:pt x="63406" y="3188"/>
                      <a:pt x="63273" y="2813"/>
                    </a:cubicBezTo>
                    <a:cubicBezTo>
                      <a:pt x="63153" y="3441"/>
                      <a:pt x="62971" y="4069"/>
                      <a:pt x="62718" y="4660"/>
                    </a:cubicBezTo>
                    <a:lnTo>
                      <a:pt x="62573" y="1582"/>
                    </a:lnTo>
                    <a:cubicBezTo>
                      <a:pt x="62440" y="2379"/>
                      <a:pt x="62223" y="3163"/>
                      <a:pt x="61933" y="3924"/>
                    </a:cubicBezTo>
                    <a:cubicBezTo>
                      <a:pt x="61825" y="3658"/>
                      <a:pt x="61728" y="3405"/>
                      <a:pt x="61656" y="3139"/>
                    </a:cubicBezTo>
                    <a:lnTo>
                      <a:pt x="60992" y="5554"/>
                    </a:lnTo>
                    <a:lnTo>
                      <a:pt x="60919" y="5385"/>
                    </a:lnTo>
                    <a:cubicBezTo>
                      <a:pt x="60810" y="3984"/>
                      <a:pt x="60714" y="2584"/>
                      <a:pt x="60617" y="1184"/>
                    </a:cubicBezTo>
                    <a:cubicBezTo>
                      <a:pt x="60497" y="1980"/>
                      <a:pt x="60315" y="2777"/>
                      <a:pt x="60074" y="3538"/>
                    </a:cubicBezTo>
                    <a:lnTo>
                      <a:pt x="59796" y="2946"/>
                    </a:lnTo>
                    <a:cubicBezTo>
                      <a:pt x="59664" y="3502"/>
                      <a:pt x="59543" y="4057"/>
                      <a:pt x="59410" y="4612"/>
                    </a:cubicBezTo>
                    <a:lnTo>
                      <a:pt x="58903" y="3815"/>
                    </a:lnTo>
                    <a:lnTo>
                      <a:pt x="58577" y="1558"/>
                    </a:lnTo>
                    <a:lnTo>
                      <a:pt x="57901" y="4612"/>
                    </a:lnTo>
                    <a:cubicBezTo>
                      <a:pt x="57575" y="4286"/>
                      <a:pt x="57273" y="3924"/>
                      <a:pt x="57008" y="3550"/>
                    </a:cubicBezTo>
                    <a:lnTo>
                      <a:pt x="56223" y="1039"/>
                    </a:lnTo>
                    <a:cubicBezTo>
                      <a:pt x="55993" y="2258"/>
                      <a:pt x="55933" y="3489"/>
                      <a:pt x="56066" y="4721"/>
                    </a:cubicBezTo>
                    <a:cubicBezTo>
                      <a:pt x="55535" y="3417"/>
                      <a:pt x="54714" y="2258"/>
                      <a:pt x="53663" y="1328"/>
                    </a:cubicBezTo>
                    <a:lnTo>
                      <a:pt x="53663" y="1328"/>
                    </a:lnTo>
                    <a:cubicBezTo>
                      <a:pt x="53965" y="2306"/>
                      <a:pt x="54219" y="3284"/>
                      <a:pt x="54448" y="4274"/>
                    </a:cubicBezTo>
                    <a:cubicBezTo>
                      <a:pt x="54291" y="4516"/>
                      <a:pt x="54122" y="4769"/>
                      <a:pt x="53953" y="5023"/>
                    </a:cubicBezTo>
                    <a:cubicBezTo>
                      <a:pt x="53905" y="4310"/>
                      <a:pt x="53869" y="3598"/>
                      <a:pt x="53832" y="2886"/>
                    </a:cubicBezTo>
                    <a:cubicBezTo>
                      <a:pt x="53712" y="3598"/>
                      <a:pt x="53519" y="4298"/>
                      <a:pt x="53253" y="4974"/>
                    </a:cubicBezTo>
                    <a:cubicBezTo>
                      <a:pt x="53217" y="4938"/>
                      <a:pt x="53193" y="4902"/>
                      <a:pt x="53156" y="4866"/>
                    </a:cubicBezTo>
                    <a:cubicBezTo>
                      <a:pt x="53156" y="4310"/>
                      <a:pt x="53120" y="3755"/>
                      <a:pt x="53265" y="3188"/>
                    </a:cubicBezTo>
                    <a:lnTo>
                      <a:pt x="53265" y="3188"/>
                    </a:lnTo>
                    <a:cubicBezTo>
                      <a:pt x="53036" y="3441"/>
                      <a:pt x="52806" y="3707"/>
                      <a:pt x="52577" y="3972"/>
                    </a:cubicBezTo>
                    <a:cubicBezTo>
                      <a:pt x="52420" y="3658"/>
                      <a:pt x="52287" y="3345"/>
                      <a:pt x="52191" y="3007"/>
                    </a:cubicBezTo>
                    <a:lnTo>
                      <a:pt x="52191" y="3007"/>
                    </a:lnTo>
                    <a:cubicBezTo>
                      <a:pt x="52275" y="3369"/>
                      <a:pt x="52396" y="3707"/>
                      <a:pt x="52541" y="4045"/>
                    </a:cubicBezTo>
                    <a:cubicBezTo>
                      <a:pt x="52360" y="4250"/>
                      <a:pt x="52178" y="4455"/>
                      <a:pt x="52009" y="4648"/>
                    </a:cubicBezTo>
                    <a:cubicBezTo>
                      <a:pt x="51949" y="3948"/>
                      <a:pt x="51901" y="3236"/>
                      <a:pt x="51840" y="2524"/>
                    </a:cubicBezTo>
                    <a:cubicBezTo>
                      <a:pt x="51647" y="3731"/>
                      <a:pt x="51297" y="4914"/>
                      <a:pt x="50802" y="6049"/>
                    </a:cubicBezTo>
                    <a:lnTo>
                      <a:pt x="50645" y="6218"/>
                    </a:lnTo>
                    <a:cubicBezTo>
                      <a:pt x="50694" y="5168"/>
                      <a:pt x="50428" y="4359"/>
                      <a:pt x="50778" y="3345"/>
                    </a:cubicBezTo>
                    <a:lnTo>
                      <a:pt x="50778" y="3345"/>
                    </a:lnTo>
                    <a:cubicBezTo>
                      <a:pt x="50464" y="3550"/>
                      <a:pt x="50186" y="3791"/>
                      <a:pt x="49933" y="4057"/>
                    </a:cubicBezTo>
                    <a:cubicBezTo>
                      <a:pt x="49873" y="3671"/>
                      <a:pt x="49812" y="3272"/>
                      <a:pt x="49752" y="2874"/>
                    </a:cubicBezTo>
                    <a:lnTo>
                      <a:pt x="49281" y="4842"/>
                    </a:lnTo>
                    <a:cubicBezTo>
                      <a:pt x="49015" y="5204"/>
                      <a:pt x="48762" y="5578"/>
                      <a:pt x="48508" y="5928"/>
                    </a:cubicBezTo>
                    <a:lnTo>
                      <a:pt x="48460" y="5783"/>
                    </a:lnTo>
                    <a:cubicBezTo>
                      <a:pt x="48653" y="4938"/>
                      <a:pt x="48834" y="4093"/>
                      <a:pt x="49015" y="3248"/>
                    </a:cubicBezTo>
                    <a:lnTo>
                      <a:pt x="49015" y="3248"/>
                    </a:lnTo>
                    <a:cubicBezTo>
                      <a:pt x="48641" y="3779"/>
                      <a:pt x="48363" y="4178"/>
                      <a:pt x="48050" y="4540"/>
                    </a:cubicBezTo>
                    <a:cubicBezTo>
                      <a:pt x="47820" y="3815"/>
                      <a:pt x="47579" y="3091"/>
                      <a:pt x="47337" y="2379"/>
                    </a:cubicBezTo>
                    <a:cubicBezTo>
                      <a:pt x="47132" y="3381"/>
                      <a:pt x="47060" y="4407"/>
                      <a:pt x="47120" y="5421"/>
                    </a:cubicBezTo>
                    <a:lnTo>
                      <a:pt x="47011" y="5518"/>
                    </a:lnTo>
                    <a:cubicBezTo>
                      <a:pt x="46927" y="5312"/>
                      <a:pt x="46854" y="5107"/>
                      <a:pt x="46782" y="4914"/>
                    </a:cubicBezTo>
                    <a:lnTo>
                      <a:pt x="47132" y="3272"/>
                    </a:lnTo>
                    <a:lnTo>
                      <a:pt x="47132" y="3272"/>
                    </a:lnTo>
                    <a:cubicBezTo>
                      <a:pt x="46891" y="3538"/>
                      <a:pt x="46661" y="3827"/>
                      <a:pt x="46468" y="4129"/>
                    </a:cubicBezTo>
                    <a:cubicBezTo>
                      <a:pt x="46227" y="3646"/>
                      <a:pt x="45889" y="3224"/>
                      <a:pt x="45478" y="2886"/>
                    </a:cubicBezTo>
                    <a:lnTo>
                      <a:pt x="45478" y="2886"/>
                    </a:lnTo>
                    <a:cubicBezTo>
                      <a:pt x="45695" y="3610"/>
                      <a:pt x="45804" y="4359"/>
                      <a:pt x="45792" y="5107"/>
                    </a:cubicBezTo>
                    <a:cubicBezTo>
                      <a:pt x="45611" y="5385"/>
                      <a:pt x="45406" y="5638"/>
                      <a:pt x="45188" y="5892"/>
                    </a:cubicBezTo>
                    <a:cubicBezTo>
                      <a:pt x="45249" y="4986"/>
                      <a:pt x="44717" y="4274"/>
                      <a:pt x="44778" y="3369"/>
                    </a:cubicBezTo>
                    <a:lnTo>
                      <a:pt x="44778" y="3369"/>
                    </a:lnTo>
                    <a:cubicBezTo>
                      <a:pt x="44283" y="4129"/>
                      <a:pt x="44174" y="4890"/>
                      <a:pt x="43897" y="5650"/>
                    </a:cubicBezTo>
                    <a:cubicBezTo>
                      <a:pt x="43595" y="5228"/>
                      <a:pt x="43365" y="4757"/>
                      <a:pt x="43208" y="4262"/>
                    </a:cubicBezTo>
                    <a:lnTo>
                      <a:pt x="43208" y="4262"/>
                    </a:lnTo>
                    <a:cubicBezTo>
                      <a:pt x="43341" y="4805"/>
                      <a:pt x="43559" y="5337"/>
                      <a:pt x="43824" y="5844"/>
                    </a:cubicBezTo>
                    <a:cubicBezTo>
                      <a:pt x="43740" y="6037"/>
                      <a:pt x="43643" y="6218"/>
                      <a:pt x="43534" y="6399"/>
                    </a:cubicBezTo>
                    <a:lnTo>
                      <a:pt x="43462" y="6399"/>
                    </a:lnTo>
                    <a:cubicBezTo>
                      <a:pt x="43329" y="5288"/>
                      <a:pt x="42858" y="3779"/>
                      <a:pt x="42750" y="2681"/>
                    </a:cubicBezTo>
                    <a:lnTo>
                      <a:pt x="42750" y="2681"/>
                    </a:lnTo>
                    <a:cubicBezTo>
                      <a:pt x="42810" y="3719"/>
                      <a:pt x="42255" y="5361"/>
                      <a:pt x="41711" y="6302"/>
                    </a:cubicBezTo>
                    <a:cubicBezTo>
                      <a:pt x="41458" y="5276"/>
                      <a:pt x="41325" y="4214"/>
                      <a:pt x="41313" y="3151"/>
                    </a:cubicBezTo>
                    <a:cubicBezTo>
                      <a:pt x="41084" y="4274"/>
                      <a:pt x="40806" y="4455"/>
                      <a:pt x="40577" y="5578"/>
                    </a:cubicBezTo>
                    <a:cubicBezTo>
                      <a:pt x="40057" y="4371"/>
                      <a:pt x="40130" y="4093"/>
                      <a:pt x="39611" y="2886"/>
                    </a:cubicBezTo>
                    <a:cubicBezTo>
                      <a:pt x="39611" y="3900"/>
                      <a:pt x="39152" y="4769"/>
                      <a:pt x="39152" y="5783"/>
                    </a:cubicBezTo>
                    <a:cubicBezTo>
                      <a:pt x="38741" y="4757"/>
                      <a:pt x="38416" y="3345"/>
                      <a:pt x="37715" y="2403"/>
                    </a:cubicBezTo>
                    <a:cubicBezTo>
                      <a:pt x="37607" y="4045"/>
                      <a:pt x="37389" y="4866"/>
                      <a:pt x="37293" y="6218"/>
                    </a:cubicBezTo>
                    <a:lnTo>
                      <a:pt x="37208" y="6097"/>
                    </a:lnTo>
                    <a:cubicBezTo>
                      <a:pt x="37063" y="5083"/>
                      <a:pt x="36315" y="3260"/>
                      <a:pt x="36230" y="2330"/>
                    </a:cubicBezTo>
                    <a:lnTo>
                      <a:pt x="34806" y="4986"/>
                    </a:lnTo>
                    <a:lnTo>
                      <a:pt x="34407" y="4419"/>
                    </a:lnTo>
                    <a:cubicBezTo>
                      <a:pt x="34335" y="3598"/>
                      <a:pt x="34262" y="2777"/>
                      <a:pt x="34190" y="1956"/>
                    </a:cubicBezTo>
                    <a:cubicBezTo>
                      <a:pt x="33900" y="2306"/>
                      <a:pt x="33635" y="2668"/>
                      <a:pt x="33381" y="3043"/>
                    </a:cubicBezTo>
                    <a:cubicBezTo>
                      <a:pt x="33405" y="2946"/>
                      <a:pt x="33417" y="2850"/>
                      <a:pt x="33442" y="2741"/>
                    </a:cubicBezTo>
                    <a:lnTo>
                      <a:pt x="33442" y="2741"/>
                    </a:lnTo>
                    <a:lnTo>
                      <a:pt x="31945" y="5192"/>
                    </a:lnTo>
                    <a:cubicBezTo>
                      <a:pt x="31824" y="4673"/>
                      <a:pt x="31619" y="4105"/>
                      <a:pt x="31437" y="3550"/>
                    </a:cubicBezTo>
                    <a:cubicBezTo>
                      <a:pt x="31498" y="3248"/>
                      <a:pt x="31570" y="2934"/>
                      <a:pt x="31643" y="2620"/>
                    </a:cubicBezTo>
                    <a:lnTo>
                      <a:pt x="31643" y="2620"/>
                    </a:lnTo>
                    <a:cubicBezTo>
                      <a:pt x="31522" y="2741"/>
                      <a:pt x="31389" y="2862"/>
                      <a:pt x="31268" y="2982"/>
                    </a:cubicBezTo>
                    <a:cubicBezTo>
                      <a:pt x="31208" y="2765"/>
                      <a:pt x="31160" y="2536"/>
                      <a:pt x="31124" y="2318"/>
                    </a:cubicBezTo>
                    <a:cubicBezTo>
                      <a:pt x="30918" y="2813"/>
                      <a:pt x="30749" y="3284"/>
                      <a:pt x="30580" y="3743"/>
                    </a:cubicBezTo>
                    <a:cubicBezTo>
                      <a:pt x="30218" y="4166"/>
                      <a:pt x="29892" y="4624"/>
                      <a:pt x="29590" y="5095"/>
                    </a:cubicBezTo>
                    <a:cubicBezTo>
                      <a:pt x="29530" y="4938"/>
                      <a:pt x="29458" y="4769"/>
                      <a:pt x="29385" y="4600"/>
                    </a:cubicBezTo>
                    <a:cubicBezTo>
                      <a:pt x="29518" y="3791"/>
                      <a:pt x="29639" y="2982"/>
                      <a:pt x="29771" y="2173"/>
                    </a:cubicBezTo>
                    <a:lnTo>
                      <a:pt x="29771" y="2173"/>
                    </a:lnTo>
                    <a:cubicBezTo>
                      <a:pt x="29506" y="2668"/>
                      <a:pt x="29228" y="3151"/>
                      <a:pt x="28914" y="3610"/>
                    </a:cubicBezTo>
                    <a:cubicBezTo>
                      <a:pt x="28745" y="3260"/>
                      <a:pt x="28612" y="2886"/>
                      <a:pt x="28516" y="2499"/>
                    </a:cubicBezTo>
                    <a:cubicBezTo>
                      <a:pt x="27791" y="3320"/>
                      <a:pt x="27526" y="4178"/>
                      <a:pt x="27212" y="5216"/>
                    </a:cubicBezTo>
                    <a:cubicBezTo>
                      <a:pt x="27164" y="5059"/>
                      <a:pt x="27115" y="4902"/>
                      <a:pt x="27055" y="4745"/>
                    </a:cubicBezTo>
                    <a:lnTo>
                      <a:pt x="27333" y="2910"/>
                    </a:lnTo>
                    <a:lnTo>
                      <a:pt x="26765" y="3779"/>
                    </a:lnTo>
                    <a:lnTo>
                      <a:pt x="26391" y="2693"/>
                    </a:lnTo>
                    <a:cubicBezTo>
                      <a:pt x="25812" y="3115"/>
                      <a:pt x="25558" y="3707"/>
                      <a:pt x="25401" y="4371"/>
                    </a:cubicBezTo>
                    <a:cubicBezTo>
                      <a:pt x="25425" y="3767"/>
                      <a:pt x="25449" y="3151"/>
                      <a:pt x="25486" y="2548"/>
                    </a:cubicBezTo>
                    <a:lnTo>
                      <a:pt x="25486" y="2548"/>
                    </a:lnTo>
                    <a:lnTo>
                      <a:pt x="24580" y="4479"/>
                    </a:lnTo>
                    <a:lnTo>
                      <a:pt x="23952" y="2874"/>
                    </a:lnTo>
                    <a:cubicBezTo>
                      <a:pt x="23759" y="3091"/>
                      <a:pt x="23578" y="3320"/>
                      <a:pt x="23409" y="3562"/>
                    </a:cubicBezTo>
                    <a:cubicBezTo>
                      <a:pt x="23373" y="3103"/>
                      <a:pt x="23337" y="2656"/>
                      <a:pt x="23300" y="2198"/>
                    </a:cubicBezTo>
                    <a:lnTo>
                      <a:pt x="23300" y="2198"/>
                    </a:lnTo>
                    <a:cubicBezTo>
                      <a:pt x="23325" y="2741"/>
                      <a:pt x="23300" y="3272"/>
                      <a:pt x="23228" y="3803"/>
                    </a:cubicBezTo>
                    <a:cubicBezTo>
                      <a:pt x="22950" y="4202"/>
                      <a:pt x="22709" y="4612"/>
                      <a:pt x="22492" y="5035"/>
                    </a:cubicBezTo>
                    <a:cubicBezTo>
                      <a:pt x="22347" y="4045"/>
                      <a:pt x="22274" y="3043"/>
                      <a:pt x="22274" y="2041"/>
                    </a:cubicBezTo>
                    <a:cubicBezTo>
                      <a:pt x="22178" y="2693"/>
                      <a:pt x="22081" y="3332"/>
                      <a:pt x="21997" y="3972"/>
                    </a:cubicBezTo>
                    <a:cubicBezTo>
                      <a:pt x="21924" y="3707"/>
                      <a:pt x="21864" y="3429"/>
                      <a:pt x="21803" y="3151"/>
                    </a:cubicBezTo>
                    <a:cubicBezTo>
                      <a:pt x="21477" y="3453"/>
                      <a:pt x="21200" y="3779"/>
                      <a:pt x="20970" y="4141"/>
                    </a:cubicBezTo>
                    <a:lnTo>
                      <a:pt x="20222" y="1727"/>
                    </a:lnTo>
                    <a:lnTo>
                      <a:pt x="20234" y="5300"/>
                    </a:lnTo>
                    <a:lnTo>
                      <a:pt x="19679" y="3115"/>
                    </a:lnTo>
                    <a:cubicBezTo>
                      <a:pt x="19594" y="3212"/>
                      <a:pt x="19522" y="3320"/>
                      <a:pt x="19449" y="3417"/>
                    </a:cubicBezTo>
                    <a:cubicBezTo>
                      <a:pt x="19220" y="2886"/>
                      <a:pt x="18966" y="2355"/>
                      <a:pt x="18701" y="1848"/>
                    </a:cubicBezTo>
                    <a:lnTo>
                      <a:pt x="18701" y="1848"/>
                    </a:lnTo>
                    <a:cubicBezTo>
                      <a:pt x="18809" y="2620"/>
                      <a:pt x="18894" y="3405"/>
                      <a:pt x="18942" y="4202"/>
                    </a:cubicBezTo>
                    <a:cubicBezTo>
                      <a:pt x="18761" y="4540"/>
                      <a:pt x="18580" y="4866"/>
                      <a:pt x="18375" y="5192"/>
                    </a:cubicBezTo>
                    <a:cubicBezTo>
                      <a:pt x="18302" y="4733"/>
                      <a:pt x="18242" y="4298"/>
                      <a:pt x="18170" y="3852"/>
                    </a:cubicBezTo>
                    <a:cubicBezTo>
                      <a:pt x="18266" y="3308"/>
                      <a:pt x="18363" y="2765"/>
                      <a:pt x="18447" y="2234"/>
                    </a:cubicBezTo>
                    <a:lnTo>
                      <a:pt x="18447" y="2234"/>
                    </a:lnTo>
                    <a:lnTo>
                      <a:pt x="18037" y="2922"/>
                    </a:lnTo>
                    <a:cubicBezTo>
                      <a:pt x="18025" y="2837"/>
                      <a:pt x="18013" y="2753"/>
                      <a:pt x="18000" y="2681"/>
                    </a:cubicBezTo>
                    <a:cubicBezTo>
                      <a:pt x="17711" y="3043"/>
                      <a:pt x="17457" y="3453"/>
                      <a:pt x="17264" y="3888"/>
                    </a:cubicBezTo>
                    <a:lnTo>
                      <a:pt x="17035" y="3502"/>
                    </a:lnTo>
                    <a:cubicBezTo>
                      <a:pt x="16938" y="3948"/>
                      <a:pt x="16878" y="4407"/>
                      <a:pt x="16842" y="4866"/>
                    </a:cubicBezTo>
                    <a:lnTo>
                      <a:pt x="16660" y="5180"/>
                    </a:lnTo>
                    <a:cubicBezTo>
                      <a:pt x="16491" y="4757"/>
                      <a:pt x="16383" y="4310"/>
                      <a:pt x="16310" y="3864"/>
                    </a:cubicBezTo>
                    <a:cubicBezTo>
                      <a:pt x="16407" y="3272"/>
                      <a:pt x="16516" y="2693"/>
                      <a:pt x="16660" y="2113"/>
                    </a:cubicBezTo>
                    <a:lnTo>
                      <a:pt x="16660" y="2113"/>
                    </a:lnTo>
                    <a:cubicBezTo>
                      <a:pt x="15936" y="2765"/>
                      <a:pt x="15308" y="3514"/>
                      <a:pt x="14765" y="4322"/>
                    </a:cubicBezTo>
                    <a:lnTo>
                      <a:pt x="14524" y="3236"/>
                    </a:lnTo>
                    <a:lnTo>
                      <a:pt x="14777" y="1654"/>
                    </a:lnTo>
                    <a:lnTo>
                      <a:pt x="14777" y="1654"/>
                    </a:lnTo>
                    <a:cubicBezTo>
                      <a:pt x="14644" y="1908"/>
                      <a:pt x="14499" y="2161"/>
                      <a:pt x="14355" y="2415"/>
                    </a:cubicBezTo>
                    <a:lnTo>
                      <a:pt x="14282" y="2065"/>
                    </a:lnTo>
                    <a:lnTo>
                      <a:pt x="13642" y="3514"/>
                    </a:lnTo>
                    <a:cubicBezTo>
                      <a:pt x="13280" y="4021"/>
                      <a:pt x="12906" y="4504"/>
                      <a:pt x="12495" y="4962"/>
                    </a:cubicBezTo>
                    <a:cubicBezTo>
                      <a:pt x="12363" y="4600"/>
                      <a:pt x="12242" y="4250"/>
                      <a:pt x="12121" y="3888"/>
                    </a:cubicBezTo>
                    <a:lnTo>
                      <a:pt x="12350" y="2391"/>
                    </a:lnTo>
                    <a:lnTo>
                      <a:pt x="12350" y="2391"/>
                    </a:lnTo>
                    <a:lnTo>
                      <a:pt x="11904" y="3079"/>
                    </a:lnTo>
                    <a:cubicBezTo>
                      <a:pt x="11795" y="2681"/>
                      <a:pt x="11711" y="2270"/>
                      <a:pt x="11638" y="1860"/>
                    </a:cubicBezTo>
                    <a:lnTo>
                      <a:pt x="10696" y="4914"/>
                    </a:lnTo>
                    <a:lnTo>
                      <a:pt x="10358" y="5433"/>
                    </a:lnTo>
                    <a:cubicBezTo>
                      <a:pt x="10407" y="4286"/>
                      <a:pt x="10455" y="3139"/>
                      <a:pt x="10503" y="1992"/>
                    </a:cubicBezTo>
                    <a:lnTo>
                      <a:pt x="10503" y="1992"/>
                    </a:lnTo>
                    <a:lnTo>
                      <a:pt x="9779" y="3550"/>
                    </a:lnTo>
                    <a:cubicBezTo>
                      <a:pt x="9610" y="2777"/>
                      <a:pt x="9441" y="1992"/>
                      <a:pt x="9272" y="1208"/>
                    </a:cubicBezTo>
                    <a:cubicBezTo>
                      <a:pt x="9006" y="2004"/>
                      <a:pt x="8753" y="2789"/>
                      <a:pt x="8487" y="3586"/>
                    </a:cubicBezTo>
                    <a:cubicBezTo>
                      <a:pt x="8427" y="2946"/>
                      <a:pt x="8379" y="2294"/>
                      <a:pt x="8330" y="1654"/>
                    </a:cubicBezTo>
                    <a:lnTo>
                      <a:pt x="8330" y="1654"/>
                    </a:lnTo>
                    <a:cubicBezTo>
                      <a:pt x="8379" y="2825"/>
                      <a:pt x="8209" y="3996"/>
                      <a:pt x="7823" y="5107"/>
                    </a:cubicBezTo>
                    <a:cubicBezTo>
                      <a:pt x="7618" y="3634"/>
                      <a:pt x="7425" y="2173"/>
                      <a:pt x="7220" y="713"/>
                    </a:cubicBezTo>
                    <a:cubicBezTo>
                      <a:pt x="6978" y="2077"/>
                      <a:pt x="6725" y="3441"/>
                      <a:pt x="6471" y="4805"/>
                    </a:cubicBezTo>
                    <a:cubicBezTo>
                      <a:pt x="5855" y="3441"/>
                      <a:pt x="5541" y="1956"/>
                      <a:pt x="5529" y="447"/>
                    </a:cubicBezTo>
                    <a:cubicBezTo>
                      <a:pt x="5469" y="797"/>
                      <a:pt x="5397" y="1135"/>
                      <a:pt x="5336" y="1485"/>
                    </a:cubicBezTo>
                    <a:lnTo>
                      <a:pt x="5240" y="1184"/>
                    </a:lnTo>
                    <a:lnTo>
                      <a:pt x="5240" y="1932"/>
                    </a:lnTo>
                    <a:cubicBezTo>
                      <a:pt x="5119" y="2572"/>
                      <a:pt x="4998" y="3224"/>
                      <a:pt x="4865" y="3864"/>
                    </a:cubicBezTo>
                    <a:cubicBezTo>
                      <a:pt x="4539" y="2982"/>
                      <a:pt x="4165" y="2125"/>
                      <a:pt x="3718" y="1304"/>
                    </a:cubicBezTo>
                    <a:lnTo>
                      <a:pt x="3718" y="1304"/>
                    </a:lnTo>
                    <a:cubicBezTo>
                      <a:pt x="3815" y="1944"/>
                      <a:pt x="3887" y="2596"/>
                      <a:pt x="3936" y="3248"/>
                    </a:cubicBezTo>
                    <a:cubicBezTo>
                      <a:pt x="3622" y="2306"/>
                      <a:pt x="3368" y="1340"/>
                      <a:pt x="3175" y="375"/>
                    </a:cubicBezTo>
                    <a:cubicBezTo>
                      <a:pt x="2897" y="1377"/>
                      <a:pt x="2608" y="2391"/>
                      <a:pt x="2318" y="3417"/>
                    </a:cubicBezTo>
                    <a:lnTo>
                      <a:pt x="2064" y="2958"/>
                    </a:lnTo>
                    <a:cubicBezTo>
                      <a:pt x="1956" y="3405"/>
                      <a:pt x="1895" y="3840"/>
                      <a:pt x="1871" y="4298"/>
                    </a:cubicBezTo>
                    <a:cubicBezTo>
                      <a:pt x="1352" y="2862"/>
                      <a:pt x="845" y="1437"/>
                      <a:pt x="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6"/>
              <p:cNvGrpSpPr/>
              <p:nvPr/>
            </p:nvGrpSpPr>
            <p:grpSpPr>
              <a:xfrm>
                <a:off x="24" y="4841438"/>
                <a:ext cx="9144121" cy="302544"/>
                <a:chOff x="985425" y="3550775"/>
                <a:chExt cx="4753650" cy="587350"/>
              </a:xfrm>
            </p:grpSpPr>
            <p:sp>
              <p:nvSpPr>
                <p:cNvPr id="65" name="Google Shape;65;p6"/>
                <p:cNvSpPr/>
                <p:nvPr/>
              </p:nvSpPr>
              <p:spPr>
                <a:xfrm>
                  <a:off x="985425" y="3550775"/>
                  <a:ext cx="4753650" cy="587050"/>
                </a:xfrm>
                <a:custGeom>
                  <a:avLst/>
                  <a:gdLst/>
                  <a:ahLst/>
                  <a:cxnLst/>
                  <a:rect l="l" t="t" r="r" b="b"/>
                  <a:pathLst>
                    <a:path w="190146" h="23482" extrusionOk="0">
                      <a:moveTo>
                        <a:pt x="64023" y="1"/>
                      </a:moveTo>
                      <a:cubicBezTo>
                        <a:pt x="62836" y="1"/>
                        <a:pt x="61837" y="19"/>
                        <a:pt x="61076" y="60"/>
                      </a:cubicBezTo>
                      <a:cubicBezTo>
                        <a:pt x="54125" y="446"/>
                        <a:pt x="47168" y="533"/>
                        <a:pt x="40209" y="533"/>
                      </a:cubicBezTo>
                      <a:cubicBezTo>
                        <a:pt x="37583" y="533"/>
                        <a:pt x="34957" y="520"/>
                        <a:pt x="32331" y="507"/>
                      </a:cubicBezTo>
                      <a:cubicBezTo>
                        <a:pt x="29723" y="495"/>
                        <a:pt x="0" y="374"/>
                        <a:pt x="0" y="374"/>
                      </a:cubicBezTo>
                      <a:lnTo>
                        <a:pt x="0" y="23482"/>
                      </a:lnTo>
                      <a:lnTo>
                        <a:pt x="190146" y="23482"/>
                      </a:lnTo>
                      <a:lnTo>
                        <a:pt x="190146" y="374"/>
                      </a:lnTo>
                      <a:cubicBezTo>
                        <a:pt x="178846" y="374"/>
                        <a:pt x="167498" y="1268"/>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542C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985425" y="3550775"/>
                  <a:ext cx="4753650" cy="81500"/>
                </a:xfrm>
                <a:custGeom>
                  <a:avLst/>
                  <a:gdLst/>
                  <a:ahLst/>
                  <a:cxnLst/>
                  <a:rect l="l" t="t" r="r" b="b"/>
                  <a:pathLst>
                    <a:path w="190146" h="3260" extrusionOk="0">
                      <a:moveTo>
                        <a:pt x="64023" y="1"/>
                      </a:moveTo>
                      <a:cubicBezTo>
                        <a:pt x="62836" y="1"/>
                        <a:pt x="61837" y="19"/>
                        <a:pt x="61076" y="60"/>
                      </a:cubicBezTo>
                      <a:cubicBezTo>
                        <a:pt x="54125" y="446"/>
                        <a:pt x="47161" y="533"/>
                        <a:pt x="40199" y="533"/>
                      </a:cubicBezTo>
                      <a:cubicBezTo>
                        <a:pt x="37572" y="533"/>
                        <a:pt x="34945" y="520"/>
                        <a:pt x="32319" y="507"/>
                      </a:cubicBezTo>
                      <a:cubicBezTo>
                        <a:pt x="29711" y="495"/>
                        <a:pt x="0" y="386"/>
                        <a:pt x="0" y="374"/>
                      </a:cubicBezTo>
                      <a:lnTo>
                        <a:pt x="0" y="2040"/>
                      </a:lnTo>
                      <a:cubicBezTo>
                        <a:pt x="0" y="2040"/>
                        <a:pt x="28661" y="2922"/>
                        <a:pt x="31269" y="2946"/>
                      </a:cubicBezTo>
                      <a:cubicBezTo>
                        <a:pt x="31500" y="2947"/>
                        <a:pt x="31733" y="2947"/>
                        <a:pt x="31966" y="2947"/>
                      </a:cubicBezTo>
                      <a:cubicBezTo>
                        <a:pt x="41369" y="2947"/>
                        <a:pt x="51734" y="2245"/>
                        <a:pt x="61076" y="1739"/>
                      </a:cubicBezTo>
                      <a:cubicBezTo>
                        <a:pt x="62632" y="1652"/>
                        <a:pt x="65182" y="1617"/>
                        <a:pt x="68284" y="1617"/>
                      </a:cubicBezTo>
                      <a:cubicBezTo>
                        <a:pt x="78976" y="1617"/>
                        <a:pt x="96209" y="2026"/>
                        <a:pt x="101749" y="2101"/>
                      </a:cubicBezTo>
                      <a:cubicBezTo>
                        <a:pt x="106170" y="2161"/>
                        <a:pt x="111283" y="2364"/>
                        <a:pt x="116098" y="2364"/>
                      </a:cubicBezTo>
                      <a:cubicBezTo>
                        <a:pt x="118015" y="2364"/>
                        <a:pt x="119885" y="2332"/>
                        <a:pt x="121645" y="2246"/>
                      </a:cubicBezTo>
                      <a:cubicBezTo>
                        <a:pt x="122554" y="2202"/>
                        <a:pt x="123439" y="2182"/>
                        <a:pt x="124308" y="2182"/>
                      </a:cubicBezTo>
                      <a:cubicBezTo>
                        <a:pt x="129892" y="2182"/>
                        <a:pt x="134783" y="2983"/>
                        <a:pt x="140624" y="3224"/>
                      </a:cubicBezTo>
                      <a:cubicBezTo>
                        <a:pt x="141231" y="3248"/>
                        <a:pt x="141864" y="3259"/>
                        <a:pt x="142517" y="3259"/>
                      </a:cubicBezTo>
                      <a:cubicBezTo>
                        <a:pt x="146953" y="3259"/>
                        <a:pt x="152289" y="2757"/>
                        <a:pt x="156415" y="2704"/>
                      </a:cubicBezTo>
                      <a:cubicBezTo>
                        <a:pt x="167823" y="2572"/>
                        <a:pt x="178846" y="2040"/>
                        <a:pt x="190146" y="2040"/>
                      </a:cubicBezTo>
                      <a:lnTo>
                        <a:pt x="190146" y="386"/>
                      </a:lnTo>
                      <a:cubicBezTo>
                        <a:pt x="190070" y="386"/>
                        <a:pt x="189994" y="386"/>
                        <a:pt x="189919" y="386"/>
                      </a:cubicBezTo>
                      <a:cubicBezTo>
                        <a:pt x="178694" y="386"/>
                        <a:pt x="167421" y="1269"/>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6C4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985425" y="3957075"/>
                  <a:ext cx="4753650" cy="181050"/>
                </a:xfrm>
                <a:custGeom>
                  <a:avLst/>
                  <a:gdLst/>
                  <a:ahLst/>
                  <a:cxnLst/>
                  <a:rect l="l" t="t" r="r" b="b"/>
                  <a:pathLst>
                    <a:path w="190146" h="7242" extrusionOk="0">
                      <a:moveTo>
                        <a:pt x="112072" y="0"/>
                      </a:moveTo>
                      <a:cubicBezTo>
                        <a:pt x="111613" y="0"/>
                        <a:pt x="111154" y="4"/>
                        <a:pt x="110695" y="10"/>
                      </a:cubicBezTo>
                      <a:cubicBezTo>
                        <a:pt x="107267" y="83"/>
                        <a:pt x="103983" y="602"/>
                        <a:pt x="100602" y="976"/>
                      </a:cubicBezTo>
                      <a:cubicBezTo>
                        <a:pt x="98395" y="1217"/>
                        <a:pt x="96184" y="1309"/>
                        <a:pt x="93972" y="1309"/>
                      </a:cubicBezTo>
                      <a:cubicBezTo>
                        <a:pt x="89420" y="1309"/>
                        <a:pt x="84865" y="918"/>
                        <a:pt x="80332" y="626"/>
                      </a:cubicBezTo>
                      <a:cubicBezTo>
                        <a:pt x="77651" y="453"/>
                        <a:pt x="74962" y="319"/>
                        <a:pt x="72271" y="319"/>
                      </a:cubicBezTo>
                      <a:cubicBezTo>
                        <a:pt x="71570" y="319"/>
                        <a:pt x="70868" y="328"/>
                        <a:pt x="70167" y="348"/>
                      </a:cubicBezTo>
                      <a:cubicBezTo>
                        <a:pt x="66702" y="469"/>
                        <a:pt x="63261" y="952"/>
                        <a:pt x="59821" y="1338"/>
                      </a:cubicBezTo>
                      <a:cubicBezTo>
                        <a:pt x="53448" y="2040"/>
                        <a:pt x="47031" y="2610"/>
                        <a:pt x="40602" y="2610"/>
                      </a:cubicBezTo>
                      <a:cubicBezTo>
                        <a:pt x="40284" y="2610"/>
                        <a:pt x="39965" y="2609"/>
                        <a:pt x="39647" y="2606"/>
                      </a:cubicBezTo>
                      <a:cubicBezTo>
                        <a:pt x="36086" y="2582"/>
                        <a:pt x="32536" y="2364"/>
                        <a:pt x="29011" y="1942"/>
                      </a:cubicBezTo>
                      <a:cubicBezTo>
                        <a:pt x="26077" y="1592"/>
                        <a:pt x="23168" y="1121"/>
                        <a:pt x="20234" y="819"/>
                      </a:cubicBezTo>
                      <a:cubicBezTo>
                        <a:pt x="17594" y="549"/>
                        <a:pt x="14899" y="361"/>
                        <a:pt x="12210" y="361"/>
                      </a:cubicBezTo>
                      <a:cubicBezTo>
                        <a:pt x="8885" y="361"/>
                        <a:pt x="5569" y="648"/>
                        <a:pt x="2378" y="1423"/>
                      </a:cubicBezTo>
                      <a:cubicBezTo>
                        <a:pt x="1570" y="1616"/>
                        <a:pt x="773" y="1845"/>
                        <a:pt x="0" y="2111"/>
                      </a:cubicBezTo>
                      <a:lnTo>
                        <a:pt x="0" y="7242"/>
                      </a:lnTo>
                      <a:lnTo>
                        <a:pt x="190146" y="7242"/>
                      </a:lnTo>
                      <a:lnTo>
                        <a:pt x="190146" y="1290"/>
                      </a:lnTo>
                      <a:cubicBezTo>
                        <a:pt x="187925" y="1712"/>
                        <a:pt x="185667" y="1954"/>
                        <a:pt x="183397" y="2002"/>
                      </a:cubicBezTo>
                      <a:cubicBezTo>
                        <a:pt x="183278" y="2004"/>
                        <a:pt x="183158" y="2005"/>
                        <a:pt x="183039" y="2005"/>
                      </a:cubicBezTo>
                      <a:cubicBezTo>
                        <a:pt x="179798" y="2005"/>
                        <a:pt x="176663" y="1390"/>
                        <a:pt x="173437" y="1169"/>
                      </a:cubicBezTo>
                      <a:cubicBezTo>
                        <a:pt x="172579" y="1114"/>
                        <a:pt x="171727" y="1089"/>
                        <a:pt x="170879" y="1089"/>
                      </a:cubicBezTo>
                      <a:cubicBezTo>
                        <a:pt x="168220" y="1089"/>
                        <a:pt x="165598" y="1329"/>
                        <a:pt x="162934" y="1604"/>
                      </a:cubicBezTo>
                      <a:cubicBezTo>
                        <a:pt x="157640" y="2138"/>
                        <a:pt x="152374" y="2590"/>
                        <a:pt x="147079" y="2590"/>
                      </a:cubicBezTo>
                      <a:cubicBezTo>
                        <a:pt x="145309" y="2590"/>
                        <a:pt x="143536" y="2540"/>
                        <a:pt x="141758" y="2425"/>
                      </a:cubicBezTo>
                      <a:cubicBezTo>
                        <a:pt x="134817" y="1966"/>
                        <a:pt x="127947" y="988"/>
                        <a:pt x="121017" y="409"/>
                      </a:cubicBezTo>
                      <a:cubicBezTo>
                        <a:pt x="118035" y="136"/>
                        <a:pt x="115053" y="0"/>
                        <a:pt x="112072"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985425" y="3637025"/>
                  <a:ext cx="4753650" cy="290000"/>
                </a:xfrm>
                <a:custGeom>
                  <a:avLst/>
                  <a:gdLst/>
                  <a:ahLst/>
                  <a:cxnLst/>
                  <a:rect l="l" t="t" r="r" b="b"/>
                  <a:pathLst>
                    <a:path w="190146" h="11600" extrusionOk="0">
                      <a:moveTo>
                        <a:pt x="43994" y="0"/>
                      </a:moveTo>
                      <a:cubicBezTo>
                        <a:pt x="41806" y="0"/>
                        <a:pt x="39620" y="80"/>
                        <a:pt x="37438" y="244"/>
                      </a:cubicBezTo>
                      <a:cubicBezTo>
                        <a:pt x="33707" y="498"/>
                        <a:pt x="29989" y="957"/>
                        <a:pt x="26307" y="1536"/>
                      </a:cubicBezTo>
                      <a:cubicBezTo>
                        <a:pt x="23023" y="2055"/>
                        <a:pt x="19775" y="2780"/>
                        <a:pt x="16467" y="3057"/>
                      </a:cubicBezTo>
                      <a:cubicBezTo>
                        <a:pt x="15181" y="3167"/>
                        <a:pt x="13883" y="3225"/>
                        <a:pt x="12584" y="3225"/>
                      </a:cubicBezTo>
                      <a:cubicBezTo>
                        <a:pt x="8298" y="3225"/>
                        <a:pt x="3993" y="2588"/>
                        <a:pt x="0" y="1041"/>
                      </a:cubicBezTo>
                      <a:lnTo>
                        <a:pt x="0" y="11001"/>
                      </a:lnTo>
                      <a:cubicBezTo>
                        <a:pt x="785" y="10687"/>
                        <a:pt x="1570" y="10410"/>
                        <a:pt x="2378" y="10180"/>
                      </a:cubicBezTo>
                      <a:cubicBezTo>
                        <a:pt x="5574" y="9258"/>
                        <a:pt x="8895" y="8916"/>
                        <a:pt x="12226" y="8916"/>
                      </a:cubicBezTo>
                      <a:cubicBezTo>
                        <a:pt x="14910" y="8916"/>
                        <a:pt x="17600" y="9138"/>
                        <a:pt x="20234" y="9456"/>
                      </a:cubicBezTo>
                      <a:cubicBezTo>
                        <a:pt x="23168" y="9818"/>
                        <a:pt x="26077" y="10385"/>
                        <a:pt x="29011" y="10808"/>
                      </a:cubicBezTo>
                      <a:cubicBezTo>
                        <a:pt x="32536" y="11303"/>
                        <a:pt x="36086" y="11569"/>
                        <a:pt x="39647" y="11593"/>
                      </a:cubicBezTo>
                      <a:cubicBezTo>
                        <a:pt x="40013" y="11597"/>
                        <a:pt x="40378" y="11600"/>
                        <a:pt x="40744" y="11600"/>
                      </a:cubicBezTo>
                      <a:cubicBezTo>
                        <a:pt x="47126" y="11600"/>
                        <a:pt x="53495" y="10917"/>
                        <a:pt x="59821" y="10084"/>
                      </a:cubicBezTo>
                      <a:cubicBezTo>
                        <a:pt x="63261" y="9637"/>
                        <a:pt x="66702" y="9057"/>
                        <a:pt x="70167" y="8925"/>
                      </a:cubicBezTo>
                      <a:cubicBezTo>
                        <a:pt x="70927" y="8895"/>
                        <a:pt x="71688" y="8882"/>
                        <a:pt x="72448" y="8882"/>
                      </a:cubicBezTo>
                      <a:cubicBezTo>
                        <a:pt x="75080" y="8882"/>
                        <a:pt x="77710" y="9042"/>
                        <a:pt x="80332" y="9239"/>
                      </a:cubicBezTo>
                      <a:cubicBezTo>
                        <a:pt x="84872" y="9588"/>
                        <a:pt x="89433" y="10059"/>
                        <a:pt x="93990" y="10059"/>
                      </a:cubicBezTo>
                      <a:cubicBezTo>
                        <a:pt x="96196" y="10059"/>
                        <a:pt x="98401" y="9949"/>
                        <a:pt x="100602" y="9661"/>
                      </a:cubicBezTo>
                      <a:cubicBezTo>
                        <a:pt x="103983" y="9214"/>
                        <a:pt x="107267" y="8599"/>
                        <a:pt x="110695" y="8514"/>
                      </a:cubicBezTo>
                      <a:cubicBezTo>
                        <a:pt x="111157" y="8504"/>
                        <a:pt x="111620" y="8500"/>
                        <a:pt x="112084" y="8500"/>
                      </a:cubicBezTo>
                      <a:cubicBezTo>
                        <a:pt x="115051" y="8500"/>
                        <a:pt x="118052" y="8693"/>
                        <a:pt x="121017" y="8985"/>
                      </a:cubicBezTo>
                      <a:cubicBezTo>
                        <a:pt x="127947" y="9673"/>
                        <a:pt x="134805" y="10844"/>
                        <a:pt x="141758" y="11388"/>
                      </a:cubicBezTo>
                      <a:cubicBezTo>
                        <a:pt x="143544" y="11524"/>
                        <a:pt x="145325" y="11584"/>
                        <a:pt x="147102" y="11584"/>
                      </a:cubicBezTo>
                      <a:cubicBezTo>
                        <a:pt x="152390" y="11584"/>
                        <a:pt x="157648" y="11051"/>
                        <a:pt x="162934" y="10410"/>
                      </a:cubicBezTo>
                      <a:cubicBezTo>
                        <a:pt x="165590" y="10090"/>
                        <a:pt x="168205" y="9805"/>
                        <a:pt x="170857" y="9805"/>
                      </a:cubicBezTo>
                      <a:cubicBezTo>
                        <a:pt x="171712" y="9805"/>
                        <a:pt x="172572" y="9835"/>
                        <a:pt x="173437" y="9903"/>
                      </a:cubicBezTo>
                      <a:cubicBezTo>
                        <a:pt x="176681" y="10160"/>
                        <a:pt x="179833" y="10895"/>
                        <a:pt x="183093" y="10895"/>
                      </a:cubicBezTo>
                      <a:cubicBezTo>
                        <a:pt x="183194" y="10895"/>
                        <a:pt x="183296" y="10894"/>
                        <a:pt x="183397" y="10893"/>
                      </a:cubicBezTo>
                      <a:cubicBezTo>
                        <a:pt x="185667" y="10832"/>
                        <a:pt x="187937" y="10542"/>
                        <a:pt x="190146" y="10035"/>
                      </a:cubicBezTo>
                      <a:lnTo>
                        <a:pt x="190146" y="1814"/>
                      </a:lnTo>
                      <a:cubicBezTo>
                        <a:pt x="187623" y="2454"/>
                        <a:pt x="185015" y="2840"/>
                        <a:pt x="182516" y="3154"/>
                      </a:cubicBezTo>
                      <a:cubicBezTo>
                        <a:pt x="180861" y="3359"/>
                        <a:pt x="179196" y="3463"/>
                        <a:pt x="177530" y="3463"/>
                      </a:cubicBezTo>
                      <a:cubicBezTo>
                        <a:pt x="176156" y="3463"/>
                        <a:pt x="174782" y="3392"/>
                        <a:pt x="173413" y="3250"/>
                      </a:cubicBezTo>
                      <a:cubicBezTo>
                        <a:pt x="170238" y="2925"/>
                        <a:pt x="167082" y="2610"/>
                        <a:pt x="163893" y="2610"/>
                      </a:cubicBezTo>
                      <a:cubicBezTo>
                        <a:pt x="163529" y="2610"/>
                        <a:pt x="163166" y="2614"/>
                        <a:pt x="162801" y="2623"/>
                      </a:cubicBezTo>
                      <a:cubicBezTo>
                        <a:pt x="155570" y="2816"/>
                        <a:pt x="148447" y="4228"/>
                        <a:pt x="141227" y="4639"/>
                      </a:cubicBezTo>
                      <a:cubicBezTo>
                        <a:pt x="140190" y="4699"/>
                        <a:pt x="139157" y="4727"/>
                        <a:pt x="138128" y="4727"/>
                      </a:cubicBezTo>
                      <a:cubicBezTo>
                        <a:pt x="132556" y="4727"/>
                        <a:pt x="127088" y="3900"/>
                        <a:pt x="121585" y="2840"/>
                      </a:cubicBezTo>
                      <a:cubicBezTo>
                        <a:pt x="115132" y="1595"/>
                        <a:pt x="108631" y="172"/>
                        <a:pt x="102000" y="172"/>
                      </a:cubicBezTo>
                      <a:cubicBezTo>
                        <a:pt x="101945" y="172"/>
                        <a:pt x="101889" y="172"/>
                        <a:pt x="101834" y="172"/>
                      </a:cubicBezTo>
                      <a:cubicBezTo>
                        <a:pt x="98260" y="172"/>
                        <a:pt x="94783" y="703"/>
                        <a:pt x="91294" y="1464"/>
                      </a:cubicBezTo>
                      <a:cubicBezTo>
                        <a:pt x="88011" y="2176"/>
                        <a:pt x="84727" y="2973"/>
                        <a:pt x="81370" y="3311"/>
                      </a:cubicBezTo>
                      <a:cubicBezTo>
                        <a:pt x="80471" y="3400"/>
                        <a:pt x="79574" y="3437"/>
                        <a:pt x="78679" y="3437"/>
                      </a:cubicBezTo>
                      <a:cubicBezTo>
                        <a:pt x="75923" y="3437"/>
                        <a:pt x="73185" y="3083"/>
                        <a:pt x="70433" y="2792"/>
                      </a:cubicBezTo>
                      <a:cubicBezTo>
                        <a:pt x="66907" y="2430"/>
                        <a:pt x="63394" y="2019"/>
                        <a:pt x="59881" y="1500"/>
                      </a:cubicBezTo>
                      <a:cubicBezTo>
                        <a:pt x="56090" y="945"/>
                        <a:pt x="52336" y="317"/>
                        <a:pt x="48508" y="112"/>
                      </a:cubicBezTo>
                      <a:cubicBezTo>
                        <a:pt x="47003" y="38"/>
                        <a:pt x="45498" y="0"/>
                        <a:pt x="43994"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6"/>
            <p:cNvSpPr/>
            <p:nvPr/>
          </p:nvSpPr>
          <p:spPr>
            <a:xfrm>
              <a:off x="8324275" y="287650"/>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680250" y="136250"/>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sp>
        <p:nvSpPr>
          <p:cNvPr id="72" name="Google Shape;72;p7"/>
          <p:cNvSpPr txBox="1">
            <a:spLocks noGrp="1"/>
          </p:cNvSpPr>
          <p:nvPr>
            <p:ph type="title"/>
          </p:nvPr>
        </p:nvSpPr>
        <p:spPr>
          <a:xfrm>
            <a:off x="713225" y="721750"/>
            <a:ext cx="2899800" cy="1041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7"/>
          <p:cNvSpPr txBox="1">
            <a:spLocks noGrp="1"/>
          </p:cNvSpPr>
          <p:nvPr>
            <p:ph type="subTitle" idx="1"/>
          </p:nvPr>
        </p:nvSpPr>
        <p:spPr>
          <a:xfrm>
            <a:off x="713225" y="1818663"/>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74" name="Google Shape;74;p7"/>
          <p:cNvGrpSpPr/>
          <p:nvPr/>
        </p:nvGrpSpPr>
        <p:grpSpPr>
          <a:xfrm>
            <a:off x="4243225" y="43900"/>
            <a:ext cx="5916488" cy="2622004"/>
            <a:chOff x="4243225" y="43900"/>
            <a:chExt cx="5916488" cy="2622004"/>
          </a:xfrm>
        </p:grpSpPr>
        <p:sp>
          <p:nvSpPr>
            <p:cNvPr id="75" name="Google Shape;75;p7"/>
            <p:cNvSpPr/>
            <p:nvPr/>
          </p:nvSpPr>
          <p:spPr>
            <a:xfrm>
              <a:off x="7147350" y="43900"/>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8033400" y="1935713"/>
              <a:ext cx="2126313" cy="730191"/>
            </a:xfrm>
            <a:custGeom>
              <a:avLst/>
              <a:gdLst/>
              <a:ahLst/>
              <a:cxnLst/>
              <a:rect l="l" t="t" r="r" b="b"/>
              <a:pathLst>
                <a:path w="51950" h="17840" extrusionOk="0">
                  <a:moveTo>
                    <a:pt x="15788" y="0"/>
                  </a:moveTo>
                  <a:cubicBezTo>
                    <a:pt x="15692" y="0"/>
                    <a:pt x="15597" y="4"/>
                    <a:pt x="15501" y="11"/>
                  </a:cubicBezTo>
                  <a:cubicBezTo>
                    <a:pt x="13328" y="193"/>
                    <a:pt x="11493" y="2305"/>
                    <a:pt x="11614" y="4502"/>
                  </a:cubicBezTo>
                  <a:cubicBezTo>
                    <a:pt x="11091" y="3570"/>
                    <a:pt x="10026" y="3014"/>
                    <a:pt x="8970" y="3014"/>
                  </a:cubicBezTo>
                  <a:cubicBezTo>
                    <a:pt x="8564" y="3014"/>
                    <a:pt x="8159" y="3097"/>
                    <a:pt x="7787" y="3271"/>
                  </a:cubicBezTo>
                  <a:cubicBezTo>
                    <a:pt x="7654" y="3331"/>
                    <a:pt x="7521" y="3416"/>
                    <a:pt x="7401" y="3500"/>
                  </a:cubicBezTo>
                  <a:cubicBezTo>
                    <a:pt x="7099" y="3706"/>
                    <a:pt x="6845" y="3983"/>
                    <a:pt x="6652" y="4285"/>
                  </a:cubicBezTo>
                  <a:cubicBezTo>
                    <a:pt x="6257" y="4171"/>
                    <a:pt x="5800" y="4108"/>
                    <a:pt x="5324" y="4108"/>
                  </a:cubicBezTo>
                  <a:cubicBezTo>
                    <a:pt x="3778" y="4108"/>
                    <a:pt x="2018" y="4777"/>
                    <a:pt x="1437" y="6567"/>
                  </a:cubicBezTo>
                  <a:cubicBezTo>
                    <a:pt x="1292" y="7002"/>
                    <a:pt x="1231" y="7460"/>
                    <a:pt x="1268" y="7919"/>
                  </a:cubicBezTo>
                  <a:cubicBezTo>
                    <a:pt x="1280" y="8088"/>
                    <a:pt x="1304" y="8257"/>
                    <a:pt x="1352" y="8426"/>
                  </a:cubicBezTo>
                  <a:cubicBezTo>
                    <a:pt x="906" y="8438"/>
                    <a:pt x="495" y="8692"/>
                    <a:pt x="278" y="9090"/>
                  </a:cubicBezTo>
                  <a:cubicBezTo>
                    <a:pt x="48" y="9549"/>
                    <a:pt x="0" y="10080"/>
                    <a:pt x="145" y="10575"/>
                  </a:cubicBezTo>
                  <a:cubicBezTo>
                    <a:pt x="511" y="12030"/>
                    <a:pt x="1808" y="12951"/>
                    <a:pt x="3181" y="12951"/>
                  </a:cubicBezTo>
                  <a:cubicBezTo>
                    <a:pt x="3665" y="12951"/>
                    <a:pt x="4158" y="12837"/>
                    <a:pt x="4624" y="12591"/>
                  </a:cubicBezTo>
                  <a:cubicBezTo>
                    <a:pt x="5276" y="13738"/>
                    <a:pt x="6531" y="14462"/>
                    <a:pt x="7835" y="14619"/>
                  </a:cubicBezTo>
                  <a:cubicBezTo>
                    <a:pt x="8051" y="14647"/>
                    <a:pt x="8267" y="14661"/>
                    <a:pt x="8483" y="14661"/>
                  </a:cubicBezTo>
                  <a:cubicBezTo>
                    <a:pt x="9573" y="14661"/>
                    <a:pt x="10655" y="14319"/>
                    <a:pt x="11602" y="13774"/>
                  </a:cubicBezTo>
                  <a:lnTo>
                    <a:pt x="11602" y="13774"/>
                  </a:lnTo>
                  <a:cubicBezTo>
                    <a:pt x="10950" y="15597"/>
                    <a:pt x="12773" y="17022"/>
                    <a:pt x="13534" y="17360"/>
                  </a:cubicBezTo>
                  <a:cubicBezTo>
                    <a:pt x="14250" y="17678"/>
                    <a:pt x="15062" y="17840"/>
                    <a:pt x="15893" y="17840"/>
                  </a:cubicBezTo>
                  <a:cubicBezTo>
                    <a:pt x="17809" y="17840"/>
                    <a:pt x="19824" y="16980"/>
                    <a:pt x="20995" y="15187"/>
                  </a:cubicBezTo>
                  <a:cubicBezTo>
                    <a:pt x="20995" y="15187"/>
                    <a:pt x="21706" y="16132"/>
                    <a:pt x="22856" y="16132"/>
                  </a:cubicBezTo>
                  <a:cubicBezTo>
                    <a:pt x="22987" y="16132"/>
                    <a:pt x="23123" y="16119"/>
                    <a:pt x="23264" y="16092"/>
                  </a:cubicBezTo>
                  <a:cubicBezTo>
                    <a:pt x="24303" y="15899"/>
                    <a:pt x="24725" y="15259"/>
                    <a:pt x="24906" y="14813"/>
                  </a:cubicBezTo>
                  <a:cubicBezTo>
                    <a:pt x="25800" y="15748"/>
                    <a:pt x="27032" y="16272"/>
                    <a:pt x="28317" y="16272"/>
                  </a:cubicBezTo>
                  <a:cubicBezTo>
                    <a:pt x="28507" y="16272"/>
                    <a:pt x="28698" y="16261"/>
                    <a:pt x="28890" y="16237"/>
                  </a:cubicBezTo>
                  <a:cubicBezTo>
                    <a:pt x="30761" y="16044"/>
                    <a:pt x="31788" y="15187"/>
                    <a:pt x="32343" y="14161"/>
                  </a:cubicBezTo>
                  <a:cubicBezTo>
                    <a:pt x="32774" y="14341"/>
                    <a:pt x="33189" y="14419"/>
                    <a:pt x="33540" y="14419"/>
                  </a:cubicBezTo>
                  <a:cubicBezTo>
                    <a:pt x="33730" y="14419"/>
                    <a:pt x="33901" y="14396"/>
                    <a:pt x="34045" y="14354"/>
                  </a:cubicBezTo>
                  <a:cubicBezTo>
                    <a:pt x="35953" y="13774"/>
                    <a:pt x="35856" y="12265"/>
                    <a:pt x="35615" y="11891"/>
                  </a:cubicBezTo>
                  <a:lnTo>
                    <a:pt x="35615" y="11891"/>
                  </a:lnTo>
                  <a:cubicBezTo>
                    <a:pt x="35769" y="11959"/>
                    <a:pt x="35935" y="11991"/>
                    <a:pt x="36104" y="11991"/>
                  </a:cubicBezTo>
                  <a:cubicBezTo>
                    <a:pt x="36174" y="11991"/>
                    <a:pt x="36245" y="11986"/>
                    <a:pt x="36315" y="11976"/>
                  </a:cubicBezTo>
                  <a:cubicBezTo>
                    <a:pt x="36641" y="11927"/>
                    <a:pt x="37039" y="11746"/>
                    <a:pt x="37474" y="11287"/>
                  </a:cubicBezTo>
                  <a:lnTo>
                    <a:pt x="37631" y="11348"/>
                  </a:lnTo>
                  <a:cubicBezTo>
                    <a:pt x="38348" y="11600"/>
                    <a:pt x="39103" y="11735"/>
                    <a:pt x="39860" y="11735"/>
                  </a:cubicBezTo>
                  <a:cubicBezTo>
                    <a:pt x="40047" y="11735"/>
                    <a:pt x="40233" y="11727"/>
                    <a:pt x="40420" y="11710"/>
                  </a:cubicBezTo>
                  <a:cubicBezTo>
                    <a:pt x="42025" y="11577"/>
                    <a:pt x="43269" y="10841"/>
                    <a:pt x="44090" y="10285"/>
                  </a:cubicBezTo>
                  <a:cubicBezTo>
                    <a:pt x="45164" y="10225"/>
                    <a:pt x="46166" y="10165"/>
                    <a:pt x="47156" y="10032"/>
                  </a:cubicBezTo>
                  <a:cubicBezTo>
                    <a:pt x="47410" y="9996"/>
                    <a:pt x="47663" y="9959"/>
                    <a:pt x="47917" y="9923"/>
                  </a:cubicBezTo>
                  <a:cubicBezTo>
                    <a:pt x="48943" y="9742"/>
                    <a:pt x="49969" y="9476"/>
                    <a:pt x="50947" y="9126"/>
                  </a:cubicBezTo>
                  <a:cubicBezTo>
                    <a:pt x="51128" y="9054"/>
                    <a:pt x="51309" y="8994"/>
                    <a:pt x="51490" y="8921"/>
                  </a:cubicBezTo>
                  <a:cubicBezTo>
                    <a:pt x="51937" y="8752"/>
                    <a:pt x="51949" y="8523"/>
                    <a:pt x="51647" y="8305"/>
                  </a:cubicBezTo>
                  <a:cubicBezTo>
                    <a:pt x="51101" y="7925"/>
                    <a:pt x="49573" y="7569"/>
                    <a:pt x="47926" y="7569"/>
                  </a:cubicBezTo>
                  <a:cubicBezTo>
                    <a:pt x="47899" y="7569"/>
                    <a:pt x="47872" y="7569"/>
                    <a:pt x="47844" y="7569"/>
                  </a:cubicBezTo>
                  <a:cubicBezTo>
                    <a:pt x="46444" y="7569"/>
                    <a:pt x="43740" y="8317"/>
                    <a:pt x="43740" y="8317"/>
                  </a:cubicBezTo>
                  <a:cubicBezTo>
                    <a:pt x="43177" y="7816"/>
                    <a:pt x="41789" y="7350"/>
                    <a:pt x="40267" y="7350"/>
                  </a:cubicBezTo>
                  <a:cubicBezTo>
                    <a:pt x="39112" y="7350"/>
                    <a:pt x="37880" y="7618"/>
                    <a:pt x="36870" y="8342"/>
                  </a:cubicBezTo>
                  <a:cubicBezTo>
                    <a:pt x="36454" y="7174"/>
                    <a:pt x="35206" y="6467"/>
                    <a:pt x="33994" y="6467"/>
                  </a:cubicBezTo>
                  <a:cubicBezTo>
                    <a:pt x="33376" y="6467"/>
                    <a:pt x="32767" y="6651"/>
                    <a:pt x="32283" y="7050"/>
                  </a:cubicBezTo>
                  <a:cubicBezTo>
                    <a:pt x="32790" y="4563"/>
                    <a:pt x="30882" y="1859"/>
                    <a:pt x="28395" y="1508"/>
                  </a:cubicBezTo>
                  <a:cubicBezTo>
                    <a:pt x="28210" y="1483"/>
                    <a:pt x="28025" y="1470"/>
                    <a:pt x="27840" y="1470"/>
                  </a:cubicBezTo>
                  <a:cubicBezTo>
                    <a:pt x="25532" y="1470"/>
                    <a:pt x="23335" y="3434"/>
                    <a:pt x="23168" y="5770"/>
                  </a:cubicBezTo>
                  <a:cubicBezTo>
                    <a:pt x="23243" y="4585"/>
                    <a:pt x="22084" y="3601"/>
                    <a:pt x="20957" y="3601"/>
                  </a:cubicBezTo>
                  <a:cubicBezTo>
                    <a:pt x="20649" y="3601"/>
                    <a:pt x="20343" y="3675"/>
                    <a:pt x="20065" y="3838"/>
                  </a:cubicBezTo>
                  <a:cubicBezTo>
                    <a:pt x="19846" y="1737"/>
                    <a:pt x="17871" y="0"/>
                    <a:pt x="1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flipH="1">
              <a:off x="4243225" y="244275"/>
              <a:ext cx="2126314" cy="730191"/>
            </a:xfrm>
            <a:custGeom>
              <a:avLst/>
              <a:gdLst/>
              <a:ahLst/>
              <a:cxnLst/>
              <a:rect l="l" t="t" r="r" b="b"/>
              <a:pathLst>
                <a:path w="51950" h="17840" extrusionOk="0">
                  <a:moveTo>
                    <a:pt x="15788" y="0"/>
                  </a:moveTo>
                  <a:cubicBezTo>
                    <a:pt x="15692" y="0"/>
                    <a:pt x="15597" y="4"/>
                    <a:pt x="15501" y="11"/>
                  </a:cubicBezTo>
                  <a:cubicBezTo>
                    <a:pt x="13328" y="193"/>
                    <a:pt x="11493" y="2305"/>
                    <a:pt x="11614" y="4502"/>
                  </a:cubicBezTo>
                  <a:cubicBezTo>
                    <a:pt x="11091" y="3570"/>
                    <a:pt x="10026" y="3014"/>
                    <a:pt x="8970" y="3014"/>
                  </a:cubicBezTo>
                  <a:cubicBezTo>
                    <a:pt x="8564" y="3014"/>
                    <a:pt x="8159" y="3097"/>
                    <a:pt x="7787" y="3271"/>
                  </a:cubicBezTo>
                  <a:cubicBezTo>
                    <a:pt x="7654" y="3331"/>
                    <a:pt x="7521" y="3416"/>
                    <a:pt x="7401" y="3500"/>
                  </a:cubicBezTo>
                  <a:cubicBezTo>
                    <a:pt x="7099" y="3706"/>
                    <a:pt x="6845" y="3983"/>
                    <a:pt x="6652" y="4285"/>
                  </a:cubicBezTo>
                  <a:cubicBezTo>
                    <a:pt x="6257" y="4171"/>
                    <a:pt x="5800" y="4108"/>
                    <a:pt x="5324" y="4108"/>
                  </a:cubicBezTo>
                  <a:cubicBezTo>
                    <a:pt x="3778" y="4108"/>
                    <a:pt x="2018" y="4777"/>
                    <a:pt x="1437" y="6567"/>
                  </a:cubicBezTo>
                  <a:cubicBezTo>
                    <a:pt x="1292" y="7002"/>
                    <a:pt x="1231" y="7460"/>
                    <a:pt x="1268" y="7919"/>
                  </a:cubicBezTo>
                  <a:cubicBezTo>
                    <a:pt x="1280" y="8088"/>
                    <a:pt x="1304" y="8257"/>
                    <a:pt x="1352" y="8426"/>
                  </a:cubicBezTo>
                  <a:cubicBezTo>
                    <a:pt x="906" y="8438"/>
                    <a:pt x="495" y="8692"/>
                    <a:pt x="278" y="9090"/>
                  </a:cubicBezTo>
                  <a:cubicBezTo>
                    <a:pt x="48" y="9549"/>
                    <a:pt x="0" y="10080"/>
                    <a:pt x="145" y="10575"/>
                  </a:cubicBezTo>
                  <a:cubicBezTo>
                    <a:pt x="511" y="12030"/>
                    <a:pt x="1808" y="12951"/>
                    <a:pt x="3181" y="12951"/>
                  </a:cubicBezTo>
                  <a:cubicBezTo>
                    <a:pt x="3665" y="12951"/>
                    <a:pt x="4158" y="12837"/>
                    <a:pt x="4624" y="12591"/>
                  </a:cubicBezTo>
                  <a:cubicBezTo>
                    <a:pt x="5276" y="13738"/>
                    <a:pt x="6531" y="14462"/>
                    <a:pt x="7835" y="14619"/>
                  </a:cubicBezTo>
                  <a:cubicBezTo>
                    <a:pt x="8051" y="14647"/>
                    <a:pt x="8267" y="14661"/>
                    <a:pt x="8483" y="14661"/>
                  </a:cubicBezTo>
                  <a:cubicBezTo>
                    <a:pt x="9573" y="14661"/>
                    <a:pt x="10655" y="14319"/>
                    <a:pt x="11602" y="13774"/>
                  </a:cubicBezTo>
                  <a:lnTo>
                    <a:pt x="11602" y="13774"/>
                  </a:lnTo>
                  <a:cubicBezTo>
                    <a:pt x="10950" y="15597"/>
                    <a:pt x="12773" y="17022"/>
                    <a:pt x="13534" y="17360"/>
                  </a:cubicBezTo>
                  <a:cubicBezTo>
                    <a:pt x="14250" y="17678"/>
                    <a:pt x="15062" y="17840"/>
                    <a:pt x="15893" y="17840"/>
                  </a:cubicBezTo>
                  <a:cubicBezTo>
                    <a:pt x="17809" y="17840"/>
                    <a:pt x="19824" y="16980"/>
                    <a:pt x="20995" y="15187"/>
                  </a:cubicBezTo>
                  <a:cubicBezTo>
                    <a:pt x="20995" y="15187"/>
                    <a:pt x="21706" y="16132"/>
                    <a:pt x="22856" y="16132"/>
                  </a:cubicBezTo>
                  <a:cubicBezTo>
                    <a:pt x="22987" y="16132"/>
                    <a:pt x="23123" y="16119"/>
                    <a:pt x="23264" y="16092"/>
                  </a:cubicBezTo>
                  <a:cubicBezTo>
                    <a:pt x="24303" y="15899"/>
                    <a:pt x="24725" y="15259"/>
                    <a:pt x="24906" y="14813"/>
                  </a:cubicBezTo>
                  <a:cubicBezTo>
                    <a:pt x="25800" y="15748"/>
                    <a:pt x="27032" y="16272"/>
                    <a:pt x="28317" y="16272"/>
                  </a:cubicBezTo>
                  <a:cubicBezTo>
                    <a:pt x="28507" y="16272"/>
                    <a:pt x="28698" y="16261"/>
                    <a:pt x="28890" y="16237"/>
                  </a:cubicBezTo>
                  <a:cubicBezTo>
                    <a:pt x="30761" y="16044"/>
                    <a:pt x="31788" y="15187"/>
                    <a:pt x="32343" y="14161"/>
                  </a:cubicBezTo>
                  <a:cubicBezTo>
                    <a:pt x="32774" y="14341"/>
                    <a:pt x="33189" y="14419"/>
                    <a:pt x="33540" y="14419"/>
                  </a:cubicBezTo>
                  <a:cubicBezTo>
                    <a:pt x="33730" y="14419"/>
                    <a:pt x="33901" y="14396"/>
                    <a:pt x="34045" y="14354"/>
                  </a:cubicBezTo>
                  <a:cubicBezTo>
                    <a:pt x="35953" y="13774"/>
                    <a:pt x="35856" y="12265"/>
                    <a:pt x="35615" y="11891"/>
                  </a:cubicBezTo>
                  <a:lnTo>
                    <a:pt x="35615" y="11891"/>
                  </a:lnTo>
                  <a:cubicBezTo>
                    <a:pt x="35769" y="11959"/>
                    <a:pt x="35935" y="11991"/>
                    <a:pt x="36104" y="11991"/>
                  </a:cubicBezTo>
                  <a:cubicBezTo>
                    <a:pt x="36174" y="11991"/>
                    <a:pt x="36245" y="11986"/>
                    <a:pt x="36315" y="11976"/>
                  </a:cubicBezTo>
                  <a:cubicBezTo>
                    <a:pt x="36641" y="11927"/>
                    <a:pt x="37039" y="11746"/>
                    <a:pt x="37474" y="11287"/>
                  </a:cubicBezTo>
                  <a:lnTo>
                    <a:pt x="37631" y="11348"/>
                  </a:lnTo>
                  <a:cubicBezTo>
                    <a:pt x="38348" y="11600"/>
                    <a:pt x="39103" y="11735"/>
                    <a:pt x="39860" y="11735"/>
                  </a:cubicBezTo>
                  <a:cubicBezTo>
                    <a:pt x="40047" y="11735"/>
                    <a:pt x="40233" y="11727"/>
                    <a:pt x="40420" y="11710"/>
                  </a:cubicBezTo>
                  <a:cubicBezTo>
                    <a:pt x="42025" y="11577"/>
                    <a:pt x="43269" y="10841"/>
                    <a:pt x="44090" y="10285"/>
                  </a:cubicBezTo>
                  <a:cubicBezTo>
                    <a:pt x="45164" y="10225"/>
                    <a:pt x="46166" y="10165"/>
                    <a:pt x="47156" y="10032"/>
                  </a:cubicBezTo>
                  <a:cubicBezTo>
                    <a:pt x="47410" y="9996"/>
                    <a:pt x="47663" y="9959"/>
                    <a:pt x="47917" y="9923"/>
                  </a:cubicBezTo>
                  <a:cubicBezTo>
                    <a:pt x="48943" y="9742"/>
                    <a:pt x="49969" y="9476"/>
                    <a:pt x="50947" y="9126"/>
                  </a:cubicBezTo>
                  <a:cubicBezTo>
                    <a:pt x="51128" y="9054"/>
                    <a:pt x="51309" y="8994"/>
                    <a:pt x="51490" y="8921"/>
                  </a:cubicBezTo>
                  <a:cubicBezTo>
                    <a:pt x="51937" y="8752"/>
                    <a:pt x="51949" y="8523"/>
                    <a:pt x="51647" y="8305"/>
                  </a:cubicBezTo>
                  <a:cubicBezTo>
                    <a:pt x="51101" y="7925"/>
                    <a:pt x="49573" y="7569"/>
                    <a:pt x="47926" y="7569"/>
                  </a:cubicBezTo>
                  <a:cubicBezTo>
                    <a:pt x="47899" y="7569"/>
                    <a:pt x="47872" y="7569"/>
                    <a:pt x="47844" y="7569"/>
                  </a:cubicBezTo>
                  <a:cubicBezTo>
                    <a:pt x="46444" y="7569"/>
                    <a:pt x="43740" y="8317"/>
                    <a:pt x="43740" y="8317"/>
                  </a:cubicBezTo>
                  <a:cubicBezTo>
                    <a:pt x="43177" y="7816"/>
                    <a:pt x="41789" y="7350"/>
                    <a:pt x="40267" y="7350"/>
                  </a:cubicBezTo>
                  <a:cubicBezTo>
                    <a:pt x="39112" y="7350"/>
                    <a:pt x="37880" y="7618"/>
                    <a:pt x="36870" y="8342"/>
                  </a:cubicBezTo>
                  <a:cubicBezTo>
                    <a:pt x="36454" y="7174"/>
                    <a:pt x="35206" y="6467"/>
                    <a:pt x="33994" y="6467"/>
                  </a:cubicBezTo>
                  <a:cubicBezTo>
                    <a:pt x="33376" y="6467"/>
                    <a:pt x="32767" y="6651"/>
                    <a:pt x="32283" y="7050"/>
                  </a:cubicBezTo>
                  <a:cubicBezTo>
                    <a:pt x="32790" y="4563"/>
                    <a:pt x="30882" y="1859"/>
                    <a:pt x="28395" y="1508"/>
                  </a:cubicBezTo>
                  <a:cubicBezTo>
                    <a:pt x="28210" y="1483"/>
                    <a:pt x="28025" y="1470"/>
                    <a:pt x="27840" y="1470"/>
                  </a:cubicBezTo>
                  <a:cubicBezTo>
                    <a:pt x="25532" y="1470"/>
                    <a:pt x="23335" y="3434"/>
                    <a:pt x="23168" y="5770"/>
                  </a:cubicBezTo>
                  <a:cubicBezTo>
                    <a:pt x="23243" y="4585"/>
                    <a:pt x="22084" y="3601"/>
                    <a:pt x="20957" y="3601"/>
                  </a:cubicBezTo>
                  <a:cubicBezTo>
                    <a:pt x="20649" y="3601"/>
                    <a:pt x="20343" y="3675"/>
                    <a:pt x="20065" y="3838"/>
                  </a:cubicBezTo>
                  <a:cubicBezTo>
                    <a:pt x="19846" y="1737"/>
                    <a:pt x="17871" y="0"/>
                    <a:pt x="1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7"/>
          <p:cNvGrpSpPr/>
          <p:nvPr/>
        </p:nvGrpSpPr>
        <p:grpSpPr>
          <a:xfrm>
            <a:off x="24" y="4241732"/>
            <a:ext cx="9144121" cy="901981"/>
            <a:chOff x="24" y="4241732"/>
            <a:chExt cx="9144121" cy="901981"/>
          </a:xfrm>
        </p:grpSpPr>
        <p:sp>
          <p:nvSpPr>
            <p:cNvPr id="79" name="Google Shape;79;p7"/>
            <p:cNvSpPr/>
            <p:nvPr/>
          </p:nvSpPr>
          <p:spPr>
            <a:xfrm>
              <a:off x="25" y="4241732"/>
              <a:ext cx="9143949" cy="724532"/>
            </a:xfrm>
            <a:custGeom>
              <a:avLst/>
              <a:gdLst/>
              <a:ahLst/>
              <a:cxnLst/>
              <a:rect l="l" t="t" r="r" b="b"/>
              <a:pathLst>
                <a:path w="190014" h="15056" extrusionOk="0">
                  <a:moveTo>
                    <a:pt x="102510" y="2379"/>
                  </a:moveTo>
                  <a:lnTo>
                    <a:pt x="102510" y="2379"/>
                  </a:lnTo>
                  <a:cubicBezTo>
                    <a:pt x="102506" y="2408"/>
                    <a:pt x="102503" y="2437"/>
                    <a:pt x="102499" y="2467"/>
                  </a:cubicBezTo>
                  <a:lnTo>
                    <a:pt x="102499" y="2467"/>
                  </a:lnTo>
                  <a:cubicBezTo>
                    <a:pt x="102503" y="2438"/>
                    <a:pt x="102507" y="2408"/>
                    <a:pt x="102510" y="2379"/>
                  </a:cubicBezTo>
                  <a:close/>
                  <a:moveTo>
                    <a:pt x="184037" y="2548"/>
                  </a:moveTo>
                  <a:lnTo>
                    <a:pt x="184031" y="2602"/>
                  </a:lnTo>
                  <a:lnTo>
                    <a:pt x="184031" y="2602"/>
                  </a:lnTo>
                  <a:cubicBezTo>
                    <a:pt x="184034" y="2584"/>
                    <a:pt x="184035" y="2566"/>
                    <a:pt x="184037" y="2548"/>
                  </a:cubicBezTo>
                  <a:close/>
                  <a:moveTo>
                    <a:pt x="79692" y="3320"/>
                  </a:moveTo>
                  <a:lnTo>
                    <a:pt x="79691" y="3324"/>
                  </a:lnTo>
                  <a:lnTo>
                    <a:pt x="79695" y="3329"/>
                  </a:lnTo>
                  <a:lnTo>
                    <a:pt x="79695" y="3329"/>
                  </a:lnTo>
                  <a:cubicBezTo>
                    <a:pt x="79694" y="3326"/>
                    <a:pt x="79693" y="3323"/>
                    <a:pt x="79692" y="3320"/>
                  </a:cubicBezTo>
                  <a:close/>
                  <a:moveTo>
                    <a:pt x="107292" y="3868"/>
                  </a:moveTo>
                  <a:cubicBezTo>
                    <a:pt x="107352" y="4048"/>
                    <a:pt x="107400" y="4239"/>
                    <a:pt x="107435" y="4431"/>
                  </a:cubicBezTo>
                  <a:lnTo>
                    <a:pt x="107122" y="4697"/>
                  </a:lnTo>
                  <a:lnTo>
                    <a:pt x="107292" y="3868"/>
                  </a:lnTo>
                  <a:close/>
                  <a:moveTo>
                    <a:pt x="326" y="0"/>
                  </a:moveTo>
                  <a:cubicBezTo>
                    <a:pt x="302" y="1087"/>
                    <a:pt x="193" y="2161"/>
                    <a:pt x="0" y="3224"/>
                  </a:cubicBezTo>
                  <a:lnTo>
                    <a:pt x="0" y="15055"/>
                  </a:lnTo>
                  <a:lnTo>
                    <a:pt x="190013" y="15055"/>
                  </a:lnTo>
                  <a:lnTo>
                    <a:pt x="190013" y="6411"/>
                  </a:lnTo>
                  <a:lnTo>
                    <a:pt x="189591" y="6411"/>
                  </a:lnTo>
                  <a:cubicBezTo>
                    <a:pt x="189240" y="5518"/>
                    <a:pt x="189349" y="4516"/>
                    <a:pt x="189880" y="3719"/>
                  </a:cubicBezTo>
                  <a:lnTo>
                    <a:pt x="189880" y="3719"/>
                  </a:lnTo>
                  <a:lnTo>
                    <a:pt x="188673" y="4781"/>
                  </a:lnTo>
                  <a:lnTo>
                    <a:pt x="188987" y="3067"/>
                  </a:lnTo>
                  <a:lnTo>
                    <a:pt x="188987" y="3067"/>
                  </a:lnTo>
                  <a:cubicBezTo>
                    <a:pt x="188468" y="3731"/>
                    <a:pt x="187864" y="4322"/>
                    <a:pt x="187176" y="4817"/>
                  </a:cubicBezTo>
                  <a:cubicBezTo>
                    <a:pt x="187140" y="4383"/>
                    <a:pt x="187236" y="3948"/>
                    <a:pt x="187454" y="3562"/>
                  </a:cubicBezTo>
                  <a:lnTo>
                    <a:pt x="187454" y="3562"/>
                  </a:lnTo>
                  <a:cubicBezTo>
                    <a:pt x="186741" y="4359"/>
                    <a:pt x="185896" y="5035"/>
                    <a:pt x="184955" y="5542"/>
                  </a:cubicBezTo>
                  <a:cubicBezTo>
                    <a:pt x="185124" y="4660"/>
                    <a:pt x="185293" y="3779"/>
                    <a:pt x="185462" y="2898"/>
                  </a:cubicBezTo>
                  <a:lnTo>
                    <a:pt x="185462" y="2898"/>
                  </a:lnTo>
                  <a:cubicBezTo>
                    <a:pt x="185124" y="3827"/>
                    <a:pt x="184532" y="4636"/>
                    <a:pt x="183759" y="5240"/>
                  </a:cubicBezTo>
                  <a:lnTo>
                    <a:pt x="184031" y="2602"/>
                  </a:lnTo>
                  <a:lnTo>
                    <a:pt x="184031" y="2602"/>
                  </a:lnTo>
                  <a:cubicBezTo>
                    <a:pt x="183916" y="3617"/>
                    <a:pt x="183235" y="4498"/>
                    <a:pt x="182262" y="4854"/>
                  </a:cubicBezTo>
                  <a:lnTo>
                    <a:pt x="182190" y="2234"/>
                  </a:lnTo>
                  <a:cubicBezTo>
                    <a:pt x="181779" y="3163"/>
                    <a:pt x="181236" y="4045"/>
                    <a:pt x="180596" y="4830"/>
                  </a:cubicBezTo>
                  <a:cubicBezTo>
                    <a:pt x="180548" y="4021"/>
                    <a:pt x="180488" y="3212"/>
                    <a:pt x="180439" y="2403"/>
                  </a:cubicBezTo>
                  <a:cubicBezTo>
                    <a:pt x="179872" y="3151"/>
                    <a:pt x="179413" y="3972"/>
                    <a:pt x="179063" y="4842"/>
                  </a:cubicBezTo>
                  <a:lnTo>
                    <a:pt x="179063" y="3707"/>
                  </a:lnTo>
                  <a:lnTo>
                    <a:pt x="178496" y="4914"/>
                  </a:lnTo>
                  <a:cubicBezTo>
                    <a:pt x="178315" y="4467"/>
                    <a:pt x="178230" y="3972"/>
                    <a:pt x="178266" y="3489"/>
                  </a:cubicBezTo>
                  <a:lnTo>
                    <a:pt x="178266" y="3489"/>
                  </a:lnTo>
                  <a:cubicBezTo>
                    <a:pt x="178146" y="3695"/>
                    <a:pt x="178025" y="3900"/>
                    <a:pt x="177892" y="4093"/>
                  </a:cubicBezTo>
                  <a:cubicBezTo>
                    <a:pt x="177832" y="3272"/>
                    <a:pt x="177759" y="2439"/>
                    <a:pt x="177699" y="1606"/>
                  </a:cubicBezTo>
                  <a:lnTo>
                    <a:pt x="177699" y="1606"/>
                  </a:lnTo>
                  <a:cubicBezTo>
                    <a:pt x="177747" y="2729"/>
                    <a:pt x="177590" y="3864"/>
                    <a:pt x="177240" y="4926"/>
                  </a:cubicBezTo>
                  <a:cubicBezTo>
                    <a:pt x="177156" y="5011"/>
                    <a:pt x="177083" y="5095"/>
                    <a:pt x="176999" y="5180"/>
                  </a:cubicBezTo>
                  <a:cubicBezTo>
                    <a:pt x="176793" y="3948"/>
                    <a:pt x="176685" y="2705"/>
                    <a:pt x="176673" y="1461"/>
                  </a:cubicBezTo>
                  <a:lnTo>
                    <a:pt x="176129" y="5204"/>
                  </a:lnTo>
                  <a:cubicBezTo>
                    <a:pt x="175912" y="4588"/>
                    <a:pt x="175852" y="3924"/>
                    <a:pt x="175924" y="3272"/>
                  </a:cubicBezTo>
                  <a:lnTo>
                    <a:pt x="175924" y="3272"/>
                  </a:lnTo>
                  <a:cubicBezTo>
                    <a:pt x="175828" y="3586"/>
                    <a:pt x="175707" y="3888"/>
                    <a:pt x="175562" y="4178"/>
                  </a:cubicBezTo>
                  <a:cubicBezTo>
                    <a:pt x="175248" y="3176"/>
                    <a:pt x="174934" y="2161"/>
                    <a:pt x="174620" y="1147"/>
                  </a:cubicBezTo>
                  <a:lnTo>
                    <a:pt x="174620" y="1147"/>
                  </a:lnTo>
                  <a:cubicBezTo>
                    <a:pt x="174620" y="2427"/>
                    <a:pt x="174632" y="3719"/>
                    <a:pt x="174632" y="4999"/>
                  </a:cubicBezTo>
                  <a:cubicBezTo>
                    <a:pt x="174572" y="4793"/>
                    <a:pt x="174500" y="4576"/>
                    <a:pt x="174439" y="4371"/>
                  </a:cubicBezTo>
                  <a:cubicBezTo>
                    <a:pt x="174379" y="3924"/>
                    <a:pt x="174355" y="3477"/>
                    <a:pt x="174379" y="3031"/>
                  </a:cubicBezTo>
                  <a:lnTo>
                    <a:pt x="174379" y="3031"/>
                  </a:lnTo>
                  <a:cubicBezTo>
                    <a:pt x="174331" y="3260"/>
                    <a:pt x="174270" y="3477"/>
                    <a:pt x="174198" y="3695"/>
                  </a:cubicBezTo>
                  <a:cubicBezTo>
                    <a:pt x="173884" y="2862"/>
                    <a:pt x="173522" y="2041"/>
                    <a:pt x="173099" y="1256"/>
                  </a:cubicBezTo>
                  <a:lnTo>
                    <a:pt x="173099" y="1256"/>
                  </a:lnTo>
                  <a:cubicBezTo>
                    <a:pt x="173304" y="2644"/>
                    <a:pt x="173401" y="4057"/>
                    <a:pt x="173377" y="5457"/>
                  </a:cubicBezTo>
                  <a:cubicBezTo>
                    <a:pt x="173329" y="5542"/>
                    <a:pt x="173280" y="5614"/>
                    <a:pt x="173232" y="5699"/>
                  </a:cubicBezTo>
                  <a:cubicBezTo>
                    <a:pt x="173063" y="4769"/>
                    <a:pt x="173003" y="3827"/>
                    <a:pt x="173039" y="2886"/>
                  </a:cubicBezTo>
                  <a:lnTo>
                    <a:pt x="173039" y="2886"/>
                  </a:lnTo>
                  <a:cubicBezTo>
                    <a:pt x="172930" y="3514"/>
                    <a:pt x="172725" y="4117"/>
                    <a:pt x="172435" y="4673"/>
                  </a:cubicBezTo>
                  <a:cubicBezTo>
                    <a:pt x="172109" y="4081"/>
                    <a:pt x="171783" y="3502"/>
                    <a:pt x="171445" y="2922"/>
                  </a:cubicBezTo>
                  <a:cubicBezTo>
                    <a:pt x="171397" y="3139"/>
                    <a:pt x="171349" y="3369"/>
                    <a:pt x="171324" y="3598"/>
                  </a:cubicBezTo>
                  <a:cubicBezTo>
                    <a:pt x="171228" y="3127"/>
                    <a:pt x="171155" y="2656"/>
                    <a:pt x="171119" y="2186"/>
                  </a:cubicBezTo>
                  <a:cubicBezTo>
                    <a:pt x="170926" y="2958"/>
                    <a:pt x="170685" y="3731"/>
                    <a:pt x="170395" y="4479"/>
                  </a:cubicBezTo>
                  <a:lnTo>
                    <a:pt x="170033" y="3755"/>
                  </a:lnTo>
                  <a:cubicBezTo>
                    <a:pt x="170033" y="4359"/>
                    <a:pt x="169984" y="4938"/>
                    <a:pt x="169972" y="5481"/>
                  </a:cubicBezTo>
                  <a:lnTo>
                    <a:pt x="169936" y="5554"/>
                  </a:lnTo>
                  <a:cubicBezTo>
                    <a:pt x="169610" y="4274"/>
                    <a:pt x="169284" y="2994"/>
                    <a:pt x="168946" y="1715"/>
                  </a:cubicBezTo>
                  <a:cubicBezTo>
                    <a:pt x="168825" y="3127"/>
                    <a:pt x="168499" y="4504"/>
                    <a:pt x="168004" y="5832"/>
                  </a:cubicBezTo>
                  <a:cubicBezTo>
                    <a:pt x="167618" y="4793"/>
                    <a:pt x="167232" y="3755"/>
                    <a:pt x="166845" y="2717"/>
                  </a:cubicBezTo>
                  <a:lnTo>
                    <a:pt x="166845" y="2717"/>
                  </a:lnTo>
                  <a:cubicBezTo>
                    <a:pt x="166894" y="3779"/>
                    <a:pt x="166701" y="4854"/>
                    <a:pt x="166290" y="5844"/>
                  </a:cubicBezTo>
                  <a:lnTo>
                    <a:pt x="164793" y="2693"/>
                  </a:lnTo>
                  <a:cubicBezTo>
                    <a:pt x="164721" y="3731"/>
                    <a:pt x="164648" y="4781"/>
                    <a:pt x="164576" y="5819"/>
                  </a:cubicBezTo>
                  <a:lnTo>
                    <a:pt x="162946" y="3043"/>
                  </a:lnTo>
                  <a:lnTo>
                    <a:pt x="162861" y="6121"/>
                  </a:lnTo>
                  <a:lnTo>
                    <a:pt x="162451" y="5566"/>
                  </a:lnTo>
                  <a:cubicBezTo>
                    <a:pt x="162439" y="5264"/>
                    <a:pt x="162391" y="4962"/>
                    <a:pt x="162306" y="4685"/>
                  </a:cubicBezTo>
                  <a:cubicBezTo>
                    <a:pt x="162210" y="4781"/>
                    <a:pt x="162137" y="4902"/>
                    <a:pt x="162041" y="4999"/>
                  </a:cubicBezTo>
                  <a:lnTo>
                    <a:pt x="161690" y="4528"/>
                  </a:lnTo>
                  <a:cubicBezTo>
                    <a:pt x="161654" y="4033"/>
                    <a:pt x="161606" y="3538"/>
                    <a:pt x="161570" y="3055"/>
                  </a:cubicBezTo>
                  <a:lnTo>
                    <a:pt x="160990" y="4009"/>
                  </a:lnTo>
                  <a:cubicBezTo>
                    <a:pt x="161002" y="3924"/>
                    <a:pt x="161014" y="3852"/>
                    <a:pt x="161038" y="3767"/>
                  </a:cubicBezTo>
                  <a:lnTo>
                    <a:pt x="161038" y="3767"/>
                  </a:lnTo>
                  <a:cubicBezTo>
                    <a:pt x="160725" y="4178"/>
                    <a:pt x="160447" y="4612"/>
                    <a:pt x="160205" y="5071"/>
                  </a:cubicBezTo>
                  <a:cubicBezTo>
                    <a:pt x="160121" y="4298"/>
                    <a:pt x="160036" y="3526"/>
                    <a:pt x="159940" y="2741"/>
                  </a:cubicBezTo>
                  <a:cubicBezTo>
                    <a:pt x="159493" y="3489"/>
                    <a:pt x="159010" y="4202"/>
                    <a:pt x="158503" y="4914"/>
                  </a:cubicBezTo>
                  <a:cubicBezTo>
                    <a:pt x="158431" y="4564"/>
                    <a:pt x="158358" y="4226"/>
                    <a:pt x="158286" y="3876"/>
                  </a:cubicBezTo>
                  <a:cubicBezTo>
                    <a:pt x="158286" y="4238"/>
                    <a:pt x="158262" y="4588"/>
                    <a:pt x="158213" y="4950"/>
                  </a:cubicBezTo>
                  <a:cubicBezTo>
                    <a:pt x="157960" y="4274"/>
                    <a:pt x="157803" y="3586"/>
                    <a:pt x="157731" y="2874"/>
                  </a:cubicBezTo>
                  <a:cubicBezTo>
                    <a:pt x="157405" y="3755"/>
                    <a:pt x="156958" y="4588"/>
                    <a:pt x="156390" y="5349"/>
                  </a:cubicBezTo>
                  <a:lnTo>
                    <a:pt x="155642" y="3067"/>
                  </a:lnTo>
                  <a:lnTo>
                    <a:pt x="155642" y="3067"/>
                  </a:lnTo>
                  <a:cubicBezTo>
                    <a:pt x="155666" y="3888"/>
                    <a:pt x="155388" y="4685"/>
                    <a:pt x="154857" y="5312"/>
                  </a:cubicBezTo>
                  <a:cubicBezTo>
                    <a:pt x="154423" y="4528"/>
                    <a:pt x="153988" y="3755"/>
                    <a:pt x="153565" y="2982"/>
                  </a:cubicBezTo>
                  <a:lnTo>
                    <a:pt x="152769" y="5614"/>
                  </a:lnTo>
                  <a:lnTo>
                    <a:pt x="151646" y="3477"/>
                  </a:lnTo>
                  <a:cubicBezTo>
                    <a:pt x="151465" y="4238"/>
                    <a:pt x="151284" y="4986"/>
                    <a:pt x="151103" y="5747"/>
                  </a:cubicBezTo>
                  <a:lnTo>
                    <a:pt x="150064" y="3031"/>
                  </a:lnTo>
                  <a:cubicBezTo>
                    <a:pt x="150052" y="4069"/>
                    <a:pt x="149775" y="5095"/>
                    <a:pt x="149280" y="6013"/>
                  </a:cubicBezTo>
                  <a:lnTo>
                    <a:pt x="148531" y="3369"/>
                  </a:lnTo>
                  <a:cubicBezTo>
                    <a:pt x="148495" y="4105"/>
                    <a:pt x="148290" y="4830"/>
                    <a:pt x="147952" y="5481"/>
                  </a:cubicBezTo>
                  <a:lnTo>
                    <a:pt x="146889" y="2681"/>
                  </a:lnTo>
                  <a:cubicBezTo>
                    <a:pt x="146793" y="3634"/>
                    <a:pt x="146563" y="4564"/>
                    <a:pt x="146213" y="5457"/>
                  </a:cubicBezTo>
                  <a:cubicBezTo>
                    <a:pt x="145585" y="4745"/>
                    <a:pt x="145151" y="3888"/>
                    <a:pt x="144921" y="2970"/>
                  </a:cubicBezTo>
                  <a:cubicBezTo>
                    <a:pt x="144704" y="3803"/>
                    <a:pt x="144487" y="4636"/>
                    <a:pt x="144269" y="5469"/>
                  </a:cubicBezTo>
                  <a:cubicBezTo>
                    <a:pt x="143738" y="4854"/>
                    <a:pt x="143340" y="4129"/>
                    <a:pt x="143135" y="3357"/>
                  </a:cubicBezTo>
                  <a:lnTo>
                    <a:pt x="143110" y="5904"/>
                  </a:lnTo>
                  <a:lnTo>
                    <a:pt x="141577" y="3610"/>
                  </a:lnTo>
                  <a:lnTo>
                    <a:pt x="141239" y="5614"/>
                  </a:lnTo>
                  <a:cubicBezTo>
                    <a:pt x="141106" y="5494"/>
                    <a:pt x="140974" y="5361"/>
                    <a:pt x="140853" y="5216"/>
                  </a:cubicBezTo>
                  <a:cubicBezTo>
                    <a:pt x="140937" y="4431"/>
                    <a:pt x="141082" y="3646"/>
                    <a:pt x="141287" y="2874"/>
                  </a:cubicBezTo>
                  <a:lnTo>
                    <a:pt x="141287" y="2874"/>
                  </a:lnTo>
                  <a:cubicBezTo>
                    <a:pt x="140961" y="3357"/>
                    <a:pt x="140611" y="3827"/>
                    <a:pt x="140213" y="4262"/>
                  </a:cubicBezTo>
                  <a:cubicBezTo>
                    <a:pt x="140104" y="4033"/>
                    <a:pt x="140020" y="3803"/>
                    <a:pt x="139947" y="3562"/>
                  </a:cubicBezTo>
                  <a:lnTo>
                    <a:pt x="139947" y="3562"/>
                  </a:lnTo>
                  <a:cubicBezTo>
                    <a:pt x="140008" y="3840"/>
                    <a:pt x="140056" y="4105"/>
                    <a:pt x="140104" y="4383"/>
                  </a:cubicBezTo>
                  <a:cubicBezTo>
                    <a:pt x="139778" y="4721"/>
                    <a:pt x="139440" y="5047"/>
                    <a:pt x="139090" y="5349"/>
                  </a:cubicBezTo>
                  <a:lnTo>
                    <a:pt x="139235" y="2886"/>
                  </a:lnTo>
                  <a:lnTo>
                    <a:pt x="139235" y="2886"/>
                  </a:lnTo>
                  <a:cubicBezTo>
                    <a:pt x="138849" y="3743"/>
                    <a:pt x="138305" y="4504"/>
                    <a:pt x="137629" y="5143"/>
                  </a:cubicBezTo>
                  <a:cubicBezTo>
                    <a:pt x="137581" y="4274"/>
                    <a:pt x="137545" y="3405"/>
                    <a:pt x="137509" y="2536"/>
                  </a:cubicBezTo>
                  <a:lnTo>
                    <a:pt x="135746" y="5143"/>
                  </a:lnTo>
                  <a:cubicBezTo>
                    <a:pt x="135456" y="4419"/>
                    <a:pt x="135311" y="3646"/>
                    <a:pt x="135324" y="2874"/>
                  </a:cubicBezTo>
                  <a:lnTo>
                    <a:pt x="135324" y="2874"/>
                  </a:lnTo>
                  <a:cubicBezTo>
                    <a:pt x="135010" y="3695"/>
                    <a:pt x="134563" y="4443"/>
                    <a:pt x="134008" y="5119"/>
                  </a:cubicBezTo>
                  <a:cubicBezTo>
                    <a:pt x="133899" y="4479"/>
                    <a:pt x="133802" y="3840"/>
                    <a:pt x="133706" y="3212"/>
                  </a:cubicBezTo>
                  <a:lnTo>
                    <a:pt x="132607" y="5469"/>
                  </a:lnTo>
                  <a:cubicBezTo>
                    <a:pt x="132257" y="4624"/>
                    <a:pt x="132016" y="3719"/>
                    <a:pt x="131919" y="2801"/>
                  </a:cubicBezTo>
                  <a:cubicBezTo>
                    <a:pt x="131400" y="3803"/>
                    <a:pt x="130881" y="4817"/>
                    <a:pt x="130362" y="5819"/>
                  </a:cubicBezTo>
                  <a:lnTo>
                    <a:pt x="129529" y="3139"/>
                  </a:lnTo>
                  <a:lnTo>
                    <a:pt x="128406" y="5675"/>
                  </a:lnTo>
                  <a:lnTo>
                    <a:pt x="127826" y="3477"/>
                  </a:lnTo>
                  <a:cubicBezTo>
                    <a:pt x="127525" y="4105"/>
                    <a:pt x="127102" y="4660"/>
                    <a:pt x="126595" y="5131"/>
                  </a:cubicBezTo>
                  <a:lnTo>
                    <a:pt x="126510" y="3477"/>
                  </a:lnTo>
                  <a:cubicBezTo>
                    <a:pt x="126160" y="4202"/>
                    <a:pt x="125702" y="4878"/>
                    <a:pt x="125158" y="5481"/>
                  </a:cubicBezTo>
                  <a:cubicBezTo>
                    <a:pt x="124844" y="4805"/>
                    <a:pt x="124736" y="4045"/>
                    <a:pt x="124844" y="3308"/>
                  </a:cubicBezTo>
                  <a:lnTo>
                    <a:pt x="124844" y="3308"/>
                  </a:lnTo>
                  <a:cubicBezTo>
                    <a:pt x="124410" y="3912"/>
                    <a:pt x="123975" y="4516"/>
                    <a:pt x="123541" y="5107"/>
                  </a:cubicBezTo>
                  <a:lnTo>
                    <a:pt x="122864" y="3200"/>
                  </a:lnTo>
                  <a:lnTo>
                    <a:pt x="121633" y="5409"/>
                  </a:lnTo>
                  <a:lnTo>
                    <a:pt x="120957" y="3538"/>
                  </a:lnTo>
                  <a:lnTo>
                    <a:pt x="119991" y="5131"/>
                  </a:lnTo>
                  <a:cubicBezTo>
                    <a:pt x="119762" y="4636"/>
                    <a:pt x="119532" y="4153"/>
                    <a:pt x="119291" y="3658"/>
                  </a:cubicBezTo>
                  <a:cubicBezTo>
                    <a:pt x="119086" y="4383"/>
                    <a:pt x="118868" y="5095"/>
                    <a:pt x="118663" y="5807"/>
                  </a:cubicBezTo>
                  <a:cubicBezTo>
                    <a:pt x="118301" y="4986"/>
                    <a:pt x="117939" y="4153"/>
                    <a:pt x="117577" y="3332"/>
                  </a:cubicBezTo>
                  <a:lnTo>
                    <a:pt x="116816" y="5819"/>
                  </a:lnTo>
                  <a:lnTo>
                    <a:pt x="115524" y="3272"/>
                  </a:lnTo>
                  <a:cubicBezTo>
                    <a:pt x="115319" y="4045"/>
                    <a:pt x="115005" y="4793"/>
                    <a:pt x="114583" y="5481"/>
                  </a:cubicBezTo>
                  <a:lnTo>
                    <a:pt x="113641" y="3369"/>
                  </a:lnTo>
                  <a:cubicBezTo>
                    <a:pt x="113436" y="4141"/>
                    <a:pt x="113110" y="4890"/>
                    <a:pt x="112675" y="5578"/>
                  </a:cubicBezTo>
                  <a:cubicBezTo>
                    <a:pt x="112144" y="5047"/>
                    <a:pt x="111733" y="4395"/>
                    <a:pt x="111468" y="3683"/>
                  </a:cubicBezTo>
                  <a:lnTo>
                    <a:pt x="110562" y="6097"/>
                  </a:lnTo>
                  <a:cubicBezTo>
                    <a:pt x="110019" y="5228"/>
                    <a:pt x="109488" y="4359"/>
                    <a:pt x="108957" y="3502"/>
                  </a:cubicBezTo>
                  <a:cubicBezTo>
                    <a:pt x="108776" y="4057"/>
                    <a:pt x="108594" y="4600"/>
                    <a:pt x="108425" y="5155"/>
                  </a:cubicBezTo>
                  <a:lnTo>
                    <a:pt x="107918" y="4588"/>
                  </a:lnTo>
                  <a:cubicBezTo>
                    <a:pt x="108003" y="4250"/>
                    <a:pt x="108148" y="3936"/>
                    <a:pt x="108341" y="3658"/>
                  </a:cubicBezTo>
                  <a:lnTo>
                    <a:pt x="108341" y="3658"/>
                  </a:lnTo>
                  <a:lnTo>
                    <a:pt x="107641" y="4262"/>
                  </a:lnTo>
                  <a:lnTo>
                    <a:pt x="107292" y="3866"/>
                  </a:lnTo>
                  <a:lnTo>
                    <a:pt x="107472" y="2994"/>
                  </a:lnTo>
                  <a:lnTo>
                    <a:pt x="107472" y="2994"/>
                  </a:lnTo>
                  <a:cubicBezTo>
                    <a:pt x="106965" y="3610"/>
                    <a:pt x="106373" y="4166"/>
                    <a:pt x="105721" y="4624"/>
                  </a:cubicBezTo>
                  <a:lnTo>
                    <a:pt x="105612" y="4528"/>
                  </a:lnTo>
                  <a:cubicBezTo>
                    <a:pt x="105625" y="4153"/>
                    <a:pt x="105733" y="3791"/>
                    <a:pt x="105914" y="3465"/>
                  </a:cubicBezTo>
                  <a:lnTo>
                    <a:pt x="105914" y="3465"/>
                  </a:lnTo>
                  <a:cubicBezTo>
                    <a:pt x="105697" y="3695"/>
                    <a:pt x="105468" y="3924"/>
                    <a:pt x="105226" y="4141"/>
                  </a:cubicBezTo>
                  <a:cubicBezTo>
                    <a:pt x="105033" y="3948"/>
                    <a:pt x="104852" y="3743"/>
                    <a:pt x="104683" y="3538"/>
                  </a:cubicBezTo>
                  <a:lnTo>
                    <a:pt x="104683" y="3538"/>
                  </a:lnTo>
                  <a:cubicBezTo>
                    <a:pt x="104852" y="3743"/>
                    <a:pt x="104997" y="3972"/>
                    <a:pt x="105130" y="4226"/>
                  </a:cubicBezTo>
                  <a:cubicBezTo>
                    <a:pt x="104586" y="4673"/>
                    <a:pt x="104007" y="5071"/>
                    <a:pt x="103391" y="5385"/>
                  </a:cubicBezTo>
                  <a:cubicBezTo>
                    <a:pt x="103572" y="4516"/>
                    <a:pt x="103753" y="3634"/>
                    <a:pt x="103934" y="2753"/>
                  </a:cubicBezTo>
                  <a:lnTo>
                    <a:pt x="103934" y="2753"/>
                  </a:lnTo>
                  <a:cubicBezTo>
                    <a:pt x="103584" y="3683"/>
                    <a:pt x="102981" y="4479"/>
                    <a:pt x="102184" y="5071"/>
                  </a:cubicBezTo>
                  <a:cubicBezTo>
                    <a:pt x="102289" y="4207"/>
                    <a:pt x="102394" y="3342"/>
                    <a:pt x="102499" y="2467"/>
                  </a:cubicBezTo>
                  <a:lnTo>
                    <a:pt x="102499" y="2467"/>
                  </a:lnTo>
                  <a:cubicBezTo>
                    <a:pt x="102361" y="3478"/>
                    <a:pt x="101661" y="4320"/>
                    <a:pt x="100699" y="4648"/>
                  </a:cubicBezTo>
                  <a:cubicBezTo>
                    <a:pt x="100699" y="3779"/>
                    <a:pt x="100687" y="2910"/>
                    <a:pt x="100687" y="2041"/>
                  </a:cubicBezTo>
                  <a:cubicBezTo>
                    <a:pt x="100252" y="2958"/>
                    <a:pt x="99697" y="3827"/>
                    <a:pt x="99033" y="4600"/>
                  </a:cubicBezTo>
                  <a:lnTo>
                    <a:pt x="98924" y="2161"/>
                  </a:lnTo>
                  <a:cubicBezTo>
                    <a:pt x="98200" y="3103"/>
                    <a:pt x="97632" y="4141"/>
                    <a:pt x="97234" y="5252"/>
                  </a:cubicBezTo>
                  <a:cubicBezTo>
                    <a:pt x="96848" y="4648"/>
                    <a:pt x="96667" y="3936"/>
                    <a:pt x="96727" y="3224"/>
                  </a:cubicBezTo>
                  <a:lnTo>
                    <a:pt x="96727" y="3224"/>
                  </a:lnTo>
                  <a:cubicBezTo>
                    <a:pt x="96232" y="4093"/>
                    <a:pt x="95556" y="4842"/>
                    <a:pt x="94759" y="5445"/>
                  </a:cubicBezTo>
                  <a:cubicBezTo>
                    <a:pt x="94397" y="4660"/>
                    <a:pt x="94276" y="3803"/>
                    <a:pt x="94385" y="2946"/>
                  </a:cubicBezTo>
                  <a:lnTo>
                    <a:pt x="94385" y="2946"/>
                  </a:lnTo>
                  <a:cubicBezTo>
                    <a:pt x="94107" y="3767"/>
                    <a:pt x="93673" y="4528"/>
                    <a:pt x="93093" y="5168"/>
                  </a:cubicBezTo>
                  <a:cubicBezTo>
                    <a:pt x="92876" y="4359"/>
                    <a:pt x="92791" y="3514"/>
                    <a:pt x="92852" y="2681"/>
                  </a:cubicBezTo>
                  <a:lnTo>
                    <a:pt x="92852" y="2681"/>
                  </a:lnTo>
                  <a:cubicBezTo>
                    <a:pt x="92610" y="3634"/>
                    <a:pt x="92200" y="4528"/>
                    <a:pt x="91644" y="5324"/>
                  </a:cubicBezTo>
                  <a:cubicBezTo>
                    <a:pt x="91499" y="4395"/>
                    <a:pt x="91451" y="3453"/>
                    <a:pt x="91499" y="2524"/>
                  </a:cubicBezTo>
                  <a:lnTo>
                    <a:pt x="91499" y="2524"/>
                  </a:lnTo>
                  <a:cubicBezTo>
                    <a:pt x="91318" y="3502"/>
                    <a:pt x="90884" y="4419"/>
                    <a:pt x="90268" y="5192"/>
                  </a:cubicBezTo>
                  <a:cubicBezTo>
                    <a:pt x="89918" y="4081"/>
                    <a:pt x="89688" y="2934"/>
                    <a:pt x="89592" y="1775"/>
                  </a:cubicBezTo>
                  <a:cubicBezTo>
                    <a:pt x="89302" y="2934"/>
                    <a:pt x="88880" y="4057"/>
                    <a:pt x="88348" y="5119"/>
                  </a:cubicBezTo>
                  <a:lnTo>
                    <a:pt x="87443" y="1268"/>
                  </a:lnTo>
                  <a:cubicBezTo>
                    <a:pt x="87286" y="2681"/>
                    <a:pt x="86948" y="4057"/>
                    <a:pt x="86417" y="5373"/>
                  </a:cubicBezTo>
                  <a:lnTo>
                    <a:pt x="85318" y="2222"/>
                  </a:lnTo>
                  <a:lnTo>
                    <a:pt x="85318" y="2222"/>
                  </a:lnTo>
                  <a:cubicBezTo>
                    <a:pt x="85354" y="3296"/>
                    <a:pt x="85137" y="4359"/>
                    <a:pt x="84702" y="5349"/>
                  </a:cubicBezTo>
                  <a:cubicBezTo>
                    <a:pt x="84232" y="4286"/>
                    <a:pt x="83761" y="3236"/>
                    <a:pt x="83290" y="2173"/>
                  </a:cubicBezTo>
                  <a:lnTo>
                    <a:pt x="83000" y="5300"/>
                  </a:lnTo>
                  <a:lnTo>
                    <a:pt x="81419" y="2499"/>
                  </a:lnTo>
                  <a:cubicBezTo>
                    <a:pt x="81382" y="3248"/>
                    <a:pt x="81346" y="4009"/>
                    <a:pt x="81322" y="4757"/>
                  </a:cubicBezTo>
                  <a:cubicBezTo>
                    <a:pt x="81189" y="4866"/>
                    <a:pt x="81069" y="4974"/>
                    <a:pt x="80936" y="5083"/>
                  </a:cubicBezTo>
                  <a:lnTo>
                    <a:pt x="80670" y="4685"/>
                  </a:lnTo>
                  <a:cubicBezTo>
                    <a:pt x="80815" y="4178"/>
                    <a:pt x="80960" y="3658"/>
                    <a:pt x="81105" y="3151"/>
                  </a:cubicBezTo>
                  <a:lnTo>
                    <a:pt x="81105" y="3151"/>
                  </a:lnTo>
                  <a:cubicBezTo>
                    <a:pt x="80851" y="3502"/>
                    <a:pt x="80586" y="3840"/>
                    <a:pt x="80284" y="4153"/>
                  </a:cubicBezTo>
                  <a:lnTo>
                    <a:pt x="79695" y="3329"/>
                  </a:lnTo>
                  <a:lnTo>
                    <a:pt x="79695" y="3329"/>
                  </a:lnTo>
                  <a:cubicBezTo>
                    <a:pt x="79814" y="3701"/>
                    <a:pt x="79910" y="4084"/>
                    <a:pt x="79970" y="4479"/>
                  </a:cubicBezTo>
                  <a:cubicBezTo>
                    <a:pt x="79716" y="4733"/>
                    <a:pt x="79439" y="4962"/>
                    <a:pt x="79149" y="5192"/>
                  </a:cubicBezTo>
                  <a:lnTo>
                    <a:pt x="79691" y="3324"/>
                  </a:lnTo>
                  <a:lnTo>
                    <a:pt x="79680" y="3308"/>
                  </a:lnTo>
                  <a:lnTo>
                    <a:pt x="79873" y="2656"/>
                  </a:lnTo>
                  <a:lnTo>
                    <a:pt x="79873" y="2656"/>
                  </a:lnTo>
                  <a:lnTo>
                    <a:pt x="77809" y="4697"/>
                  </a:lnTo>
                  <a:cubicBezTo>
                    <a:pt x="77688" y="4552"/>
                    <a:pt x="77567" y="4395"/>
                    <a:pt x="77459" y="4250"/>
                  </a:cubicBezTo>
                  <a:lnTo>
                    <a:pt x="77459" y="4250"/>
                  </a:lnTo>
                  <a:cubicBezTo>
                    <a:pt x="77580" y="4419"/>
                    <a:pt x="77688" y="4576"/>
                    <a:pt x="77785" y="4733"/>
                  </a:cubicBezTo>
                  <a:lnTo>
                    <a:pt x="77302" y="5204"/>
                  </a:lnTo>
                  <a:lnTo>
                    <a:pt x="77676" y="2644"/>
                  </a:lnTo>
                  <a:lnTo>
                    <a:pt x="75600" y="5023"/>
                  </a:lnTo>
                  <a:lnTo>
                    <a:pt x="75600" y="5023"/>
                  </a:lnTo>
                  <a:lnTo>
                    <a:pt x="76022" y="2246"/>
                  </a:lnTo>
                  <a:lnTo>
                    <a:pt x="74392" y="4467"/>
                  </a:lnTo>
                  <a:cubicBezTo>
                    <a:pt x="74477" y="3489"/>
                    <a:pt x="74573" y="2512"/>
                    <a:pt x="74670" y="1534"/>
                  </a:cubicBezTo>
                  <a:lnTo>
                    <a:pt x="74670" y="1534"/>
                  </a:lnTo>
                  <a:lnTo>
                    <a:pt x="72509" y="4817"/>
                  </a:lnTo>
                  <a:cubicBezTo>
                    <a:pt x="72473" y="3598"/>
                    <a:pt x="72437" y="2367"/>
                    <a:pt x="72388" y="1147"/>
                  </a:cubicBezTo>
                  <a:cubicBezTo>
                    <a:pt x="71833" y="2584"/>
                    <a:pt x="71278" y="4021"/>
                    <a:pt x="70710" y="5469"/>
                  </a:cubicBezTo>
                  <a:cubicBezTo>
                    <a:pt x="70734" y="4552"/>
                    <a:pt x="70758" y="3634"/>
                    <a:pt x="70783" y="2717"/>
                  </a:cubicBezTo>
                  <a:lnTo>
                    <a:pt x="70783" y="2717"/>
                  </a:lnTo>
                  <a:lnTo>
                    <a:pt x="69817" y="4455"/>
                  </a:lnTo>
                  <a:cubicBezTo>
                    <a:pt x="69720" y="4057"/>
                    <a:pt x="69636" y="3658"/>
                    <a:pt x="69539" y="3320"/>
                  </a:cubicBezTo>
                  <a:cubicBezTo>
                    <a:pt x="69467" y="3489"/>
                    <a:pt x="69370" y="3707"/>
                    <a:pt x="69286" y="3924"/>
                  </a:cubicBezTo>
                  <a:lnTo>
                    <a:pt x="69249" y="2705"/>
                  </a:lnTo>
                  <a:cubicBezTo>
                    <a:pt x="68887" y="3260"/>
                    <a:pt x="68646" y="3731"/>
                    <a:pt x="68380" y="4226"/>
                  </a:cubicBezTo>
                  <a:cubicBezTo>
                    <a:pt x="68247" y="3803"/>
                    <a:pt x="68102" y="3381"/>
                    <a:pt x="68018" y="3139"/>
                  </a:cubicBezTo>
                  <a:lnTo>
                    <a:pt x="67716" y="4504"/>
                  </a:lnTo>
                  <a:cubicBezTo>
                    <a:pt x="67607" y="4033"/>
                    <a:pt x="67463" y="3562"/>
                    <a:pt x="67402" y="3079"/>
                  </a:cubicBezTo>
                  <a:cubicBezTo>
                    <a:pt x="67221" y="3357"/>
                    <a:pt x="67028" y="3646"/>
                    <a:pt x="66823" y="3960"/>
                  </a:cubicBezTo>
                  <a:cubicBezTo>
                    <a:pt x="66569" y="3586"/>
                    <a:pt x="66364" y="3200"/>
                    <a:pt x="66207" y="2777"/>
                  </a:cubicBezTo>
                  <a:cubicBezTo>
                    <a:pt x="66074" y="3320"/>
                    <a:pt x="65953" y="3864"/>
                    <a:pt x="65833" y="4407"/>
                  </a:cubicBezTo>
                  <a:cubicBezTo>
                    <a:pt x="65929" y="3634"/>
                    <a:pt x="66050" y="2765"/>
                    <a:pt x="66038" y="2403"/>
                  </a:cubicBezTo>
                  <a:lnTo>
                    <a:pt x="66038" y="2403"/>
                  </a:lnTo>
                  <a:cubicBezTo>
                    <a:pt x="65821" y="2801"/>
                    <a:pt x="65495" y="3393"/>
                    <a:pt x="65157" y="3984"/>
                  </a:cubicBezTo>
                  <a:cubicBezTo>
                    <a:pt x="64988" y="3574"/>
                    <a:pt x="64831" y="3151"/>
                    <a:pt x="64674" y="2729"/>
                  </a:cubicBezTo>
                  <a:cubicBezTo>
                    <a:pt x="64529" y="3489"/>
                    <a:pt x="64299" y="4226"/>
                    <a:pt x="63986" y="4926"/>
                  </a:cubicBezTo>
                  <a:cubicBezTo>
                    <a:pt x="63913" y="4733"/>
                    <a:pt x="63853" y="4540"/>
                    <a:pt x="63792" y="4347"/>
                  </a:cubicBezTo>
                  <a:cubicBezTo>
                    <a:pt x="63780" y="4141"/>
                    <a:pt x="63792" y="3936"/>
                    <a:pt x="63805" y="3731"/>
                  </a:cubicBezTo>
                  <a:lnTo>
                    <a:pt x="63805" y="3731"/>
                  </a:lnTo>
                  <a:lnTo>
                    <a:pt x="63648" y="3948"/>
                  </a:lnTo>
                  <a:cubicBezTo>
                    <a:pt x="63527" y="3574"/>
                    <a:pt x="63406" y="3188"/>
                    <a:pt x="63273" y="2813"/>
                  </a:cubicBezTo>
                  <a:cubicBezTo>
                    <a:pt x="63153" y="3441"/>
                    <a:pt x="62971" y="4069"/>
                    <a:pt x="62718" y="4660"/>
                  </a:cubicBezTo>
                  <a:lnTo>
                    <a:pt x="62573" y="1582"/>
                  </a:lnTo>
                  <a:cubicBezTo>
                    <a:pt x="62440" y="2379"/>
                    <a:pt x="62223" y="3163"/>
                    <a:pt x="61933" y="3924"/>
                  </a:cubicBezTo>
                  <a:cubicBezTo>
                    <a:pt x="61825" y="3658"/>
                    <a:pt x="61728" y="3405"/>
                    <a:pt x="61656" y="3139"/>
                  </a:cubicBezTo>
                  <a:lnTo>
                    <a:pt x="60992" y="5554"/>
                  </a:lnTo>
                  <a:lnTo>
                    <a:pt x="60919" y="5385"/>
                  </a:lnTo>
                  <a:cubicBezTo>
                    <a:pt x="60810" y="3984"/>
                    <a:pt x="60714" y="2584"/>
                    <a:pt x="60617" y="1184"/>
                  </a:cubicBezTo>
                  <a:cubicBezTo>
                    <a:pt x="60497" y="1980"/>
                    <a:pt x="60315" y="2777"/>
                    <a:pt x="60074" y="3538"/>
                  </a:cubicBezTo>
                  <a:lnTo>
                    <a:pt x="59796" y="2946"/>
                  </a:lnTo>
                  <a:cubicBezTo>
                    <a:pt x="59664" y="3502"/>
                    <a:pt x="59543" y="4057"/>
                    <a:pt x="59410" y="4612"/>
                  </a:cubicBezTo>
                  <a:lnTo>
                    <a:pt x="58903" y="3815"/>
                  </a:lnTo>
                  <a:lnTo>
                    <a:pt x="58577" y="1558"/>
                  </a:lnTo>
                  <a:lnTo>
                    <a:pt x="57901" y="4612"/>
                  </a:lnTo>
                  <a:cubicBezTo>
                    <a:pt x="57575" y="4286"/>
                    <a:pt x="57273" y="3924"/>
                    <a:pt x="57008" y="3550"/>
                  </a:cubicBezTo>
                  <a:lnTo>
                    <a:pt x="56223" y="1039"/>
                  </a:lnTo>
                  <a:cubicBezTo>
                    <a:pt x="55993" y="2258"/>
                    <a:pt x="55933" y="3489"/>
                    <a:pt x="56066" y="4721"/>
                  </a:cubicBezTo>
                  <a:cubicBezTo>
                    <a:pt x="55535" y="3417"/>
                    <a:pt x="54714" y="2258"/>
                    <a:pt x="53663" y="1328"/>
                  </a:cubicBezTo>
                  <a:lnTo>
                    <a:pt x="53663" y="1328"/>
                  </a:lnTo>
                  <a:cubicBezTo>
                    <a:pt x="53965" y="2306"/>
                    <a:pt x="54219" y="3284"/>
                    <a:pt x="54448" y="4274"/>
                  </a:cubicBezTo>
                  <a:cubicBezTo>
                    <a:pt x="54291" y="4516"/>
                    <a:pt x="54122" y="4769"/>
                    <a:pt x="53953" y="5023"/>
                  </a:cubicBezTo>
                  <a:cubicBezTo>
                    <a:pt x="53905" y="4310"/>
                    <a:pt x="53869" y="3598"/>
                    <a:pt x="53832" y="2886"/>
                  </a:cubicBezTo>
                  <a:cubicBezTo>
                    <a:pt x="53712" y="3598"/>
                    <a:pt x="53519" y="4298"/>
                    <a:pt x="53253" y="4974"/>
                  </a:cubicBezTo>
                  <a:cubicBezTo>
                    <a:pt x="53217" y="4938"/>
                    <a:pt x="53193" y="4902"/>
                    <a:pt x="53156" y="4866"/>
                  </a:cubicBezTo>
                  <a:cubicBezTo>
                    <a:pt x="53156" y="4310"/>
                    <a:pt x="53120" y="3755"/>
                    <a:pt x="53265" y="3188"/>
                  </a:cubicBezTo>
                  <a:lnTo>
                    <a:pt x="53265" y="3188"/>
                  </a:lnTo>
                  <a:cubicBezTo>
                    <a:pt x="53036" y="3441"/>
                    <a:pt x="52806" y="3707"/>
                    <a:pt x="52577" y="3972"/>
                  </a:cubicBezTo>
                  <a:cubicBezTo>
                    <a:pt x="52420" y="3658"/>
                    <a:pt x="52287" y="3345"/>
                    <a:pt x="52191" y="3007"/>
                  </a:cubicBezTo>
                  <a:lnTo>
                    <a:pt x="52191" y="3007"/>
                  </a:lnTo>
                  <a:cubicBezTo>
                    <a:pt x="52275" y="3369"/>
                    <a:pt x="52396" y="3707"/>
                    <a:pt x="52541" y="4045"/>
                  </a:cubicBezTo>
                  <a:cubicBezTo>
                    <a:pt x="52360" y="4250"/>
                    <a:pt x="52178" y="4455"/>
                    <a:pt x="52009" y="4648"/>
                  </a:cubicBezTo>
                  <a:cubicBezTo>
                    <a:pt x="51949" y="3948"/>
                    <a:pt x="51901" y="3236"/>
                    <a:pt x="51840" y="2524"/>
                  </a:cubicBezTo>
                  <a:cubicBezTo>
                    <a:pt x="51647" y="3731"/>
                    <a:pt x="51297" y="4914"/>
                    <a:pt x="50802" y="6049"/>
                  </a:cubicBezTo>
                  <a:lnTo>
                    <a:pt x="50645" y="6218"/>
                  </a:lnTo>
                  <a:cubicBezTo>
                    <a:pt x="50694" y="5168"/>
                    <a:pt x="50428" y="4359"/>
                    <a:pt x="50778" y="3345"/>
                  </a:cubicBezTo>
                  <a:lnTo>
                    <a:pt x="50778" y="3345"/>
                  </a:lnTo>
                  <a:cubicBezTo>
                    <a:pt x="50464" y="3550"/>
                    <a:pt x="50186" y="3791"/>
                    <a:pt x="49933" y="4057"/>
                  </a:cubicBezTo>
                  <a:cubicBezTo>
                    <a:pt x="49873" y="3671"/>
                    <a:pt x="49812" y="3272"/>
                    <a:pt x="49752" y="2874"/>
                  </a:cubicBezTo>
                  <a:lnTo>
                    <a:pt x="49281" y="4842"/>
                  </a:lnTo>
                  <a:cubicBezTo>
                    <a:pt x="49015" y="5204"/>
                    <a:pt x="48762" y="5578"/>
                    <a:pt x="48508" y="5928"/>
                  </a:cubicBezTo>
                  <a:lnTo>
                    <a:pt x="48460" y="5783"/>
                  </a:lnTo>
                  <a:cubicBezTo>
                    <a:pt x="48653" y="4938"/>
                    <a:pt x="48834" y="4093"/>
                    <a:pt x="49015" y="3248"/>
                  </a:cubicBezTo>
                  <a:lnTo>
                    <a:pt x="49015" y="3248"/>
                  </a:lnTo>
                  <a:cubicBezTo>
                    <a:pt x="48641" y="3779"/>
                    <a:pt x="48363" y="4178"/>
                    <a:pt x="48050" y="4540"/>
                  </a:cubicBezTo>
                  <a:cubicBezTo>
                    <a:pt x="47820" y="3815"/>
                    <a:pt x="47579" y="3091"/>
                    <a:pt x="47337" y="2379"/>
                  </a:cubicBezTo>
                  <a:cubicBezTo>
                    <a:pt x="47132" y="3381"/>
                    <a:pt x="47060" y="4407"/>
                    <a:pt x="47120" y="5421"/>
                  </a:cubicBezTo>
                  <a:lnTo>
                    <a:pt x="47011" y="5518"/>
                  </a:lnTo>
                  <a:cubicBezTo>
                    <a:pt x="46927" y="5312"/>
                    <a:pt x="46854" y="5107"/>
                    <a:pt x="46782" y="4914"/>
                  </a:cubicBezTo>
                  <a:lnTo>
                    <a:pt x="47132" y="3272"/>
                  </a:lnTo>
                  <a:lnTo>
                    <a:pt x="47132" y="3272"/>
                  </a:lnTo>
                  <a:cubicBezTo>
                    <a:pt x="46891" y="3538"/>
                    <a:pt x="46661" y="3827"/>
                    <a:pt x="46468" y="4129"/>
                  </a:cubicBezTo>
                  <a:cubicBezTo>
                    <a:pt x="46227" y="3646"/>
                    <a:pt x="45889" y="3224"/>
                    <a:pt x="45478" y="2886"/>
                  </a:cubicBezTo>
                  <a:lnTo>
                    <a:pt x="45478" y="2886"/>
                  </a:lnTo>
                  <a:cubicBezTo>
                    <a:pt x="45695" y="3610"/>
                    <a:pt x="45804" y="4359"/>
                    <a:pt x="45792" y="5107"/>
                  </a:cubicBezTo>
                  <a:cubicBezTo>
                    <a:pt x="45611" y="5385"/>
                    <a:pt x="45406" y="5638"/>
                    <a:pt x="45188" y="5892"/>
                  </a:cubicBezTo>
                  <a:cubicBezTo>
                    <a:pt x="45249" y="4986"/>
                    <a:pt x="44717" y="4274"/>
                    <a:pt x="44778" y="3369"/>
                  </a:cubicBezTo>
                  <a:lnTo>
                    <a:pt x="44778" y="3369"/>
                  </a:lnTo>
                  <a:cubicBezTo>
                    <a:pt x="44283" y="4129"/>
                    <a:pt x="44174" y="4890"/>
                    <a:pt x="43897" y="5650"/>
                  </a:cubicBezTo>
                  <a:cubicBezTo>
                    <a:pt x="43595" y="5228"/>
                    <a:pt x="43365" y="4757"/>
                    <a:pt x="43208" y="4262"/>
                  </a:cubicBezTo>
                  <a:lnTo>
                    <a:pt x="43208" y="4262"/>
                  </a:lnTo>
                  <a:cubicBezTo>
                    <a:pt x="43341" y="4805"/>
                    <a:pt x="43559" y="5337"/>
                    <a:pt x="43824" y="5844"/>
                  </a:cubicBezTo>
                  <a:cubicBezTo>
                    <a:pt x="43740" y="6037"/>
                    <a:pt x="43643" y="6218"/>
                    <a:pt x="43534" y="6399"/>
                  </a:cubicBezTo>
                  <a:lnTo>
                    <a:pt x="43462" y="6399"/>
                  </a:lnTo>
                  <a:cubicBezTo>
                    <a:pt x="43329" y="5288"/>
                    <a:pt x="42858" y="3779"/>
                    <a:pt x="42750" y="2681"/>
                  </a:cubicBezTo>
                  <a:lnTo>
                    <a:pt x="42750" y="2681"/>
                  </a:lnTo>
                  <a:cubicBezTo>
                    <a:pt x="42810" y="3719"/>
                    <a:pt x="42255" y="5361"/>
                    <a:pt x="41711" y="6302"/>
                  </a:cubicBezTo>
                  <a:cubicBezTo>
                    <a:pt x="41458" y="5276"/>
                    <a:pt x="41325" y="4214"/>
                    <a:pt x="41313" y="3151"/>
                  </a:cubicBezTo>
                  <a:cubicBezTo>
                    <a:pt x="41084" y="4274"/>
                    <a:pt x="40806" y="4455"/>
                    <a:pt x="40577" y="5578"/>
                  </a:cubicBezTo>
                  <a:cubicBezTo>
                    <a:pt x="40057" y="4371"/>
                    <a:pt x="40130" y="4093"/>
                    <a:pt x="39611" y="2886"/>
                  </a:cubicBezTo>
                  <a:cubicBezTo>
                    <a:pt x="39611" y="3900"/>
                    <a:pt x="39152" y="4769"/>
                    <a:pt x="39152" y="5783"/>
                  </a:cubicBezTo>
                  <a:cubicBezTo>
                    <a:pt x="38741" y="4757"/>
                    <a:pt x="38416" y="3345"/>
                    <a:pt x="37715" y="2403"/>
                  </a:cubicBezTo>
                  <a:cubicBezTo>
                    <a:pt x="37607" y="4045"/>
                    <a:pt x="37389" y="4866"/>
                    <a:pt x="37293" y="6218"/>
                  </a:cubicBezTo>
                  <a:lnTo>
                    <a:pt x="37208" y="6097"/>
                  </a:lnTo>
                  <a:cubicBezTo>
                    <a:pt x="37063" y="5083"/>
                    <a:pt x="36315" y="3260"/>
                    <a:pt x="36230" y="2330"/>
                  </a:cubicBezTo>
                  <a:lnTo>
                    <a:pt x="34806" y="4986"/>
                  </a:lnTo>
                  <a:lnTo>
                    <a:pt x="34407" y="4419"/>
                  </a:lnTo>
                  <a:cubicBezTo>
                    <a:pt x="34335" y="3598"/>
                    <a:pt x="34262" y="2777"/>
                    <a:pt x="34190" y="1956"/>
                  </a:cubicBezTo>
                  <a:cubicBezTo>
                    <a:pt x="33900" y="2306"/>
                    <a:pt x="33635" y="2668"/>
                    <a:pt x="33381" y="3043"/>
                  </a:cubicBezTo>
                  <a:cubicBezTo>
                    <a:pt x="33405" y="2946"/>
                    <a:pt x="33417" y="2850"/>
                    <a:pt x="33442" y="2741"/>
                  </a:cubicBezTo>
                  <a:lnTo>
                    <a:pt x="33442" y="2741"/>
                  </a:lnTo>
                  <a:lnTo>
                    <a:pt x="31945" y="5192"/>
                  </a:lnTo>
                  <a:cubicBezTo>
                    <a:pt x="31824" y="4673"/>
                    <a:pt x="31619" y="4105"/>
                    <a:pt x="31437" y="3550"/>
                  </a:cubicBezTo>
                  <a:cubicBezTo>
                    <a:pt x="31498" y="3248"/>
                    <a:pt x="31570" y="2934"/>
                    <a:pt x="31643" y="2620"/>
                  </a:cubicBezTo>
                  <a:lnTo>
                    <a:pt x="31643" y="2620"/>
                  </a:lnTo>
                  <a:cubicBezTo>
                    <a:pt x="31522" y="2741"/>
                    <a:pt x="31389" y="2862"/>
                    <a:pt x="31268" y="2982"/>
                  </a:cubicBezTo>
                  <a:cubicBezTo>
                    <a:pt x="31208" y="2765"/>
                    <a:pt x="31160" y="2536"/>
                    <a:pt x="31124" y="2318"/>
                  </a:cubicBezTo>
                  <a:cubicBezTo>
                    <a:pt x="30918" y="2813"/>
                    <a:pt x="30749" y="3284"/>
                    <a:pt x="30580" y="3743"/>
                  </a:cubicBezTo>
                  <a:cubicBezTo>
                    <a:pt x="30218" y="4166"/>
                    <a:pt x="29892" y="4624"/>
                    <a:pt x="29590" y="5095"/>
                  </a:cubicBezTo>
                  <a:cubicBezTo>
                    <a:pt x="29530" y="4938"/>
                    <a:pt x="29458" y="4769"/>
                    <a:pt x="29385" y="4600"/>
                  </a:cubicBezTo>
                  <a:cubicBezTo>
                    <a:pt x="29518" y="3791"/>
                    <a:pt x="29639" y="2982"/>
                    <a:pt x="29771" y="2173"/>
                  </a:cubicBezTo>
                  <a:lnTo>
                    <a:pt x="29771" y="2173"/>
                  </a:lnTo>
                  <a:cubicBezTo>
                    <a:pt x="29506" y="2668"/>
                    <a:pt x="29228" y="3151"/>
                    <a:pt x="28914" y="3610"/>
                  </a:cubicBezTo>
                  <a:cubicBezTo>
                    <a:pt x="28745" y="3260"/>
                    <a:pt x="28612" y="2886"/>
                    <a:pt x="28516" y="2499"/>
                  </a:cubicBezTo>
                  <a:cubicBezTo>
                    <a:pt x="27791" y="3320"/>
                    <a:pt x="27526" y="4178"/>
                    <a:pt x="27212" y="5216"/>
                  </a:cubicBezTo>
                  <a:cubicBezTo>
                    <a:pt x="27164" y="5059"/>
                    <a:pt x="27115" y="4902"/>
                    <a:pt x="27055" y="4745"/>
                  </a:cubicBezTo>
                  <a:lnTo>
                    <a:pt x="27333" y="2910"/>
                  </a:lnTo>
                  <a:lnTo>
                    <a:pt x="26765" y="3779"/>
                  </a:lnTo>
                  <a:lnTo>
                    <a:pt x="26391" y="2693"/>
                  </a:lnTo>
                  <a:cubicBezTo>
                    <a:pt x="25812" y="3115"/>
                    <a:pt x="25558" y="3707"/>
                    <a:pt x="25401" y="4371"/>
                  </a:cubicBezTo>
                  <a:cubicBezTo>
                    <a:pt x="25425" y="3767"/>
                    <a:pt x="25449" y="3151"/>
                    <a:pt x="25486" y="2548"/>
                  </a:cubicBezTo>
                  <a:lnTo>
                    <a:pt x="25486" y="2548"/>
                  </a:lnTo>
                  <a:lnTo>
                    <a:pt x="24580" y="4479"/>
                  </a:lnTo>
                  <a:lnTo>
                    <a:pt x="23952" y="2874"/>
                  </a:lnTo>
                  <a:cubicBezTo>
                    <a:pt x="23759" y="3091"/>
                    <a:pt x="23578" y="3320"/>
                    <a:pt x="23409" y="3562"/>
                  </a:cubicBezTo>
                  <a:cubicBezTo>
                    <a:pt x="23373" y="3103"/>
                    <a:pt x="23337" y="2656"/>
                    <a:pt x="23300" y="2198"/>
                  </a:cubicBezTo>
                  <a:lnTo>
                    <a:pt x="23300" y="2198"/>
                  </a:lnTo>
                  <a:cubicBezTo>
                    <a:pt x="23325" y="2741"/>
                    <a:pt x="23300" y="3272"/>
                    <a:pt x="23228" y="3803"/>
                  </a:cubicBezTo>
                  <a:cubicBezTo>
                    <a:pt x="22950" y="4202"/>
                    <a:pt x="22709" y="4612"/>
                    <a:pt x="22492" y="5035"/>
                  </a:cubicBezTo>
                  <a:cubicBezTo>
                    <a:pt x="22347" y="4045"/>
                    <a:pt x="22274" y="3043"/>
                    <a:pt x="22274" y="2041"/>
                  </a:cubicBezTo>
                  <a:cubicBezTo>
                    <a:pt x="22178" y="2693"/>
                    <a:pt x="22081" y="3332"/>
                    <a:pt x="21997" y="3972"/>
                  </a:cubicBezTo>
                  <a:cubicBezTo>
                    <a:pt x="21924" y="3707"/>
                    <a:pt x="21864" y="3429"/>
                    <a:pt x="21803" y="3151"/>
                  </a:cubicBezTo>
                  <a:cubicBezTo>
                    <a:pt x="21477" y="3453"/>
                    <a:pt x="21200" y="3779"/>
                    <a:pt x="20970" y="4141"/>
                  </a:cubicBezTo>
                  <a:lnTo>
                    <a:pt x="20222" y="1727"/>
                  </a:lnTo>
                  <a:lnTo>
                    <a:pt x="20234" y="5300"/>
                  </a:lnTo>
                  <a:lnTo>
                    <a:pt x="19679" y="3115"/>
                  </a:lnTo>
                  <a:cubicBezTo>
                    <a:pt x="19594" y="3212"/>
                    <a:pt x="19522" y="3320"/>
                    <a:pt x="19449" y="3417"/>
                  </a:cubicBezTo>
                  <a:cubicBezTo>
                    <a:pt x="19220" y="2886"/>
                    <a:pt x="18966" y="2355"/>
                    <a:pt x="18701" y="1848"/>
                  </a:cubicBezTo>
                  <a:lnTo>
                    <a:pt x="18701" y="1848"/>
                  </a:lnTo>
                  <a:cubicBezTo>
                    <a:pt x="18809" y="2620"/>
                    <a:pt x="18894" y="3405"/>
                    <a:pt x="18942" y="4202"/>
                  </a:cubicBezTo>
                  <a:cubicBezTo>
                    <a:pt x="18761" y="4540"/>
                    <a:pt x="18580" y="4866"/>
                    <a:pt x="18375" y="5192"/>
                  </a:cubicBezTo>
                  <a:cubicBezTo>
                    <a:pt x="18302" y="4733"/>
                    <a:pt x="18242" y="4298"/>
                    <a:pt x="18170" y="3852"/>
                  </a:cubicBezTo>
                  <a:cubicBezTo>
                    <a:pt x="18266" y="3308"/>
                    <a:pt x="18363" y="2765"/>
                    <a:pt x="18447" y="2234"/>
                  </a:cubicBezTo>
                  <a:lnTo>
                    <a:pt x="18447" y="2234"/>
                  </a:lnTo>
                  <a:lnTo>
                    <a:pt x="18037" y="2922"/>
                  </a:lnTo>
                  <a:cubicBezTo>
                    <a:pt x="18025" y="2837"/>
                    <a:pt x="18013" y="2753"/>
                    <a:pt x="18000" y="2681"/>
                  </a:cubicBezTo>
                  <a:cubicBezTo>
                    <a:pt x="17711" y="3043"/>
                    <a:pt x="17457" y="3453"/>
                    <a:pt x="17264" y="3888"/>
                  </a:cubicBezTo>
                  <a:lnTo>
                    <a:pt x="17035" y="3502"/>
                  </a:lnTo>
                  <a:cubicBezTo>
                    <a:pt x="16938" y="3948"/>
                    <a:pt x="16878" y="4407"/>
                    <a:pt x="16842" y="4866"/>
                  </a:cubicBezTo>
                  <a:lnTo>
                    <a:pt x="16660" y="5180"/>
                  </a:lnTo>
                  <a:cubicBezTo>
                    <a:pt x="16491" y="4757"/>
                    <a:pt x="16383" y="4310"/>
                    <a:pt x="16310" y="3864"/>
                  </a:cubicBezTo>
                  <a:cubicBezTo>
                    <a:pt x="16407" y="3272"/>
                    <a:pt x="16516" y="2693"/>
                    <a:pt x="16660" y="2113"/>
                  </a:cubicBezTo>
                  <a:lnTo>
                    <a:pt x="16660" y="2113"/>
                  </a:lnTo>
                  <a:cubicBezTo>
                    <a:pt x="15936" y="2765"/>
                    <a:pt x="15308" y="3514"/>
                    <a:pt x="14765" y="4322"/>
                  </a:cubicBezTo>
                  <a:lnTo>
                    <a:pt x="14524" y="3236"/>
                  </a:lnTo>
                  <a:lnTo>
                    <a:pt x="14777" y="1654"/>
                  </a:lnTo>
                  <a:lnTo>
                    <a:pt x="14777" y="1654"/>
                  </a:lnTo>
                  <a:cubicBezTo>
                    <a:pt x="14644" y="1908"/>
                    <a:pt x="14499" y="2161"/>
                    <a:pt x="14355" y="2415"/>
                  </a:cubicBezTo>
                  <a:lnTo>
                    <a:pt x="14282" y="2065"/>
                  </a:lnTo>
                  <a:lnTo>
                    <a:pt x="13642" y="3514"/>
                  </a:lnTo>
                  <a:cubicBezTo>
                    <a:pt x="13280" y="4021"/>
                    <a:pt x="12906" y="4504"/>
                    <a:pt x="12495" y="4962"/>
                  </a:cubicBezTo>
                  <a:cubicBezTo>
                    <a:pt x="12363" y="4600"/>
                    <a:pt x="12242" y="4250"/>
                    <a:pt x="12121" y="3888"/>
                  </a:cubicBezTo>
                  <a:lnTo>
                    <a:pt x="12350" y="2391"/>
                  </a:lnTo>
                  <a:lnTo>
                    <a:pt x="12350" y="2391"/>
                  </a:lnTo>
                  <a:lnTo>
                    <a:pt x="11904" y="3079"/>
                  </a:lnTo>
                  <a:cubicBezTo>
                    <a:pt x="11795" y="2681"/>
                    <a:pt x="11711" y="2270"/>
                    <a:pt x="11638" y="1860"/>
                  </a:cubicBezTo>
                  <a:lnTo>
                    <a:pt x="10696" y="4914"/>
                  </a:lnTo>
                  <a:lnTo>
                    <a:pt x="10358" y="5433"/>
                  </a:lnTo>
                  <a:cubicBezTo>
                    <a:pt x="10407" y="4286"/>
                    <a:pt x="10455" y="3139"/>
                    <a:pt x="10503" y="1992"/>
                  </a:cubicBezTo>
                  <a:lnTo>
                    <a:pt x="10503" y="1992"/>
                  </a:lnTo>
                  <a:lnTo>
                    <a:pt x="9779" y="3550"/>
                  </a:lnTo>
                  <a:cubicBezTo>
                    <a:pt x="9610" y="2777"/>
                    <a:pt x="9441" y="1992"/>
                    <a:pt x="9272" y="1208"/>
                  </a:cubicBezTo>
                  <a:cubicBezTo>
                    <a:pt x="9006" y="2004"/>
                    <a:pt x="8753" y="2789"/>
                    <a:pt x="8487" y="3586"/>
                  </a:cubicBezTo>
                  <a:cubicBezTo>
                    <a:pt x="8427" y="2946"/>
                    <a:pt x="8379" y="2294"/>
                    <a:pt x="8330" y="1654"/>
                  </a:cubicBezTo>
                  <a:lnTo>
                    <a:pt x="8330" y="1654"/>
                  </a:lnTo>
                  <a:cubicBezTo>
                    <a:pt x="8379" y="2825"/>
                    <a:pt x="8209" y="3996"/>
                    <a:pt x="7823" y="5107"/>
                  </a:cubicBezTo>
                  <a:cubicBezTo>
                    <a:pt x="7618" y="3634"/>
                    <a:pt x="7425" y="2173"/>
                    <a:pt x="7220" y="713"/>
                  </a:cubicBezTo>
                  <a:cubicBezTo>
                    <a:pt x="6978" y="2077"/>
                    <a:pt x="6725" y="3441"/>
                    <a:pt x="6471" y="4805"/>
                  </a:cubicBezTo>
                  <a:cubicBezTo>
                    <a:pt x="5855" y="3441"/>
                    <a:pt x="5541" y="1956"/>
                    <a:pt x="5529" y="447"/>
                  </a:cubicBezTo>
                  <a:cubicBezTo>
                    <a:pt x="5469" y="797"/>
                    <a:pt x="5397" y="1135"/>
                    <a:pt x="5336" y="1485"/>
                  </a:cubicBezTo>
                  <a:lnTo>
                    <a:pt x="5240" y="1184"/>
                  </a:lnTo>
                  <a:lnTo>
                    <a:pt x="5240" y="1932"/>
                  </a:lnTo>
                  <a:cubicBezTo>
                    <a:pt x="5119" y="2572"/>
                    <a:pt x="4998" y="3224"/>
                    <a:pt x="4865" y="3864"/>
                  </a:cubicBezTo>
                  <a:cubicBezTo>
                    <a:pt x="4539" y="2982"/>
                    <a:pt x="4165" y="2125"/>
                    <a:pt x="3718" y="1304"/>
                  </a:cubicBezTo>
                  <a:lnTo>
                    <a:pt x="3718" y="1304"/>
                  </a:lnTo>
                  <a:cubicBezTo>
                    <a:pt x="3815" y="1944"/>
                    <a:pt x="3887" y="2596"/>
                    <a:pt x="3936" y="3248"/>
                  </a:cubicBezTo>
                  <a:cubicBezTo>
                    <a:pt x="3622" y="2306"/>
                    <a:pt x="3368" y="1340"/>
                    <a:pt x="3175" y="375"/>
                  </a:cubicBezTo>
                  <a:cubicBezTo>
                    <a:pt x="2897" y="1377"/>
                    <a:pt x="2608" y="2391"/>
                    <a:pt x="2318" y="3417"/>
                  </a:cubicBezTo>
                  <a:lnTo>
                    <a:pt x="2064" y="2958"/>
                  </a:lnTo>
                  <a:cubicBezTo>
                    <a:pt x="1956" y="3405"/>
                    <a:pt x="1895" y="3840"/>
                    <a:pt x="1871" y="4298"/>
                  </a:cubicBezTo>
                  <a:cubicBezTo>
                    <a:pt x="1352" y="2862"/>
                    <a:pt x="845" y="1437"/>
                    <a:pt x="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7"/>
            <p:cNvGrpSpPr/>
            <p:nvPr/>
          </p:nvGrpSpPr>
          <p:grpSpPr>
            <a:xfrm>
              <a:off x="24" y="4546437"/>
              <a:ext cx="9144121" cy="597276"/>
              <a:chOff x="985425" y="3550775"/>
              <a:chExt cx="4753650" cy="587350"/>
            </a:xfrm>
          </p:grpSpPr>
          <p:sp>
            <p:nvSpPr>
              <p:cNvPr id="81" name="Google Shape;81;p7"/>
              <p:cNvSpPr/>
              <p:nvPr/>
            </p:nvSpPr>
            <p:spPr>
              <a:xfrm>
                <a:off x="985425" y="3550775"/>
                <a:ext cx="4753650" cy="587050"/>
              </a:xfrm>
              <a:custGeom>
                <a:avLst/>
                <a:gdLst/>
                <a:ahLst/>
                <a:cxnLst/>
                <a:rect l="l" t="t" r="r" b="b"/>
                <a:pathLst>
                  <a:path w="190146" h="23482" extrusionOk="0">
                    <a:moveTo>
                      <a:pt x="64023" y="1"/>
                    </a:moveTo>
                    <a:cubicBezTo>
                      <a:pt x="62836" y="1"/>
                      <a:pt x="61837" y="19"/>
                      <a:pt x="61076" y="60"/>
                    </a:cubicBezTo>
                    <a:cubicBezTo>
                      <a:pt x="54125" y="446"/>
                      <a:pt x="47168" y="533"/>
                      <a:pt x="40209" y="533"/>
                    </a:cubicBezTo>
                    <a:cubicBezTo>
                      <a:pt x="37583" y="533"/>
                      <a:pt x="34957" y="520"/>
                      <a:pt x="32331" y="507"/>
                    </a:cubicBezTo>
                    <a:cubicBezTo>
                      <a:pt x="29723" y="495"/>
                      <a:pt x="0" y="374"/>
                      <a:pt x="0" y="374"/>
                    </a:cubicBezTo>
                    <a:lnTo>
                      <a:pt x="0" y="23482"/>
                    </a:lnTo>
                    <a:lnTo>
                      <a:pt x="190146" y="23482"/>
                    </a:lnTo>
                    <a:lnTo>
                      <a:pt x="190146" y="374"/>
                    </a:lnTo>
                    <a:cubicBezTo>
                      <a:pt x="178846" y="374"/>
                      <a:pt x="167498" y="1268"/>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542C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985425" y="3550775"/>
                <a:ext cx="4753650" cy="81500"/>
              </a:xfrm>
              <a:custGeom>
                <a:avLst/>
                <a:gdLst/>
                <a:ahLst/>
                <a:cxnLst/>
                <a:rect l="l" t="t" r="r" b="b"/>
                <a:pathLst>
                  <a:path w="190146" h="3260" extrusionOk="0">
                    <a:moveTo>
                      <a:pt x="64023" y="1"/>
                    </a:moveTo>
                    <a:cubicBezTo>
                      <a:pt x="62836" y="1"/>
                      <a:pt x="61837" y="19"/>
                      <a:pt x="61076" y="60"/>
                    </a:cubicBezTo>
                    <a:cubicBezTo>
                      <a:pt x="54125" y="446"/>
                      <a:pt x="47161" y="533"/>
                      <a:pt x="40199" y="533"/>
                    </a:cubicBezTo>
                    <a:cubicBezTo>
                      <a:pt x="37572" y="533"/>
                      <a:pt x="34945" y="520"/>
                      <a:pt x="32319" y="507"/>
                    </a:cubicBezTo>
                    <a:cubicBezTo>
                      <a:pt x="29711" y="495"/>
                      <a:pt x="0" y="386"/>
                      <a:pt x="0" y="374"/>
                    </a:cubicBezTo>
                    <a:lnTo>
                      <a:pt x="0" y="2040"/>
                    </a:lnTo>
                    <a:cubicBezTo>
                      <a:pt x="0" y="2040"/>
                      <a:pt x="28661" y="2922"/>
                      <a:pt x="31269" y="2946"/>
                    </a:cubicBezTo>
                    <a:cubicBezTo>
                      <a:pt x="31500" y="2947"/>
                      <a:pt x="31733" y="2947"/>
                      <a:pt x="31966" y="2947"/>
                    </a:cubicBezTo>
                    <a:cubicBezTo>
                      <a:pt x="41369" y="2947"/>
                      <a:pt x="51734" y="2245"/>
                      <a:pt x="61076" y="1739"/>
                    </a:cubicBezTo>
                    <a:cubicBezTo>
                      <a:pt x="62632" y="1652"/>
                      <a:pt x="65182" y="1617"/>
                      <a:pt x="68284" y="1617"/>
                    </a:cubicBezTo>
                    <a:cubicBezTo>
                      <a:pt x="78976" y="1617"/>
                      <a:pt x="96209" y="2026"/>
                      <a:pt x="101749" y="2101"/>
                    </a:cubicBezTo>
                    <a:cubicBezTo>
                      <a:pt x="106170" y="2161"/>
                      <a:pt x="111283" y="2364"/>
                      <a:pt x="116098" y="2364"/>
                    </a:cubicBezTo>
                    <a:cubicBezTo>
                      <a:pt x="118015" y="2364"/>
                      <a:pt x="119885" y="2332"/>
                      <a:pt x="121645" y="2246"/>
                    </a:cubicBezTo>
                    <a:cubicBezTo>
                      <a:pt x="122554" y="2202"/>
                      <a:pt x="123439" y="2182"/>
                      <a:pt x="124308" y="2182"/>
                    </a:cubicBezTo>
                    <a:cubicBezTo>
                      <a:pt x="129892" y="2182"/>
                      <a:pt x="134783" y="2983"/>
                      <a:pt x="140624" y="3224"/>
                    </a:cubicBezTo>
                    <a:cubicBezTo>
                      <a:pt x="141231" y="3248"/>
                      <a:pt x="141864" y="3259"/>
                      <a:pt x="142517" y="3259"/>
                    </a:cubicBezTo>
                    <a:cubicBezTo>
                      <a:pt x="146953" y="3259"/>
                      <a:pt x="152289" y="2757"/>
                      <a:pt x="156415" y="2704"/>
                    </a:cubicBezTo>
                    <a:cubicBezTo>
                      <a:pt x="167823" y="2572"/>
                      <a:pt x="178846" y="2040"/>
                      <a:pt x="190146" y="2040"/>
                    </a:cubicBezTo>
                    <a:lnTo>
                      <a:pt x="190146" y="386"/>
                    </a:lnTo>
                    <a:cubicBezTo>
                      <a:pt x="190070" y="386"/>
                      <a:pt x="189994" y="386"/>
                      <a:pt x="189919" y="386"/>
                    </a:cubicBezTo>
                    <a:cubicBezTo>
                      <a:pt x="178694" y="386"/>
                      <a:pt x="167421" y="1269"/>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6C4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985425" y="3957075"/>
                <a:ext cx="4753650" cy="181050"/>
              </a:xfrm>
              <a:custGeom>
                <a:avLst/>
                <a:gdLst/>
                <a:ahLst/>
                <a:cxnLst/>
                <a:rect l="l" t="t" r="r" b="b"/>
                <a:pathLst>
                  <a:path w="190146" h="7242" extrusionOk="0">
                    <a:moveTo>
                      <a:pt x="112072" y="0"/>
                    </a:moveTo>
                    <a:cubicBezTo>
                      <a:pt x="111613" y="0"/>
                      <a:pt x="111154" y="4"/>
                      <a:pt x="110695" y="10"/>
                    </a:cubicBezTo>
                    <a:cubicBezTo>
                      <a:pt x="107267" y="83"/>
                      <a:pt x="103983" y="602"/>
                      <a:pt x="100602" y="976"/>
                    </a:cubicBezTo>
                    <a:cubicBezTo>
                      <a:pt x="98395" y="1217"/>
                      <a:pt x="96184" y="1309"/>
                      <a:pt x="93972" y="1309"/>
                    </a:cubicBezTo>
                    <a:cubicBezTo>
                      <a:pt x="89420" y="1309"/>
                      <a:pt x="84865" y="918"/>
                      <a:pt x="80332" y="626"/>
                    </a:cubicBezTo>
                    <a:cubicBezTo>
                      <a:pt x="77651" y="453"/>
                      <a:pt x="74962" y="319"/>
                      <a:pt x="72271" y="319"/>
                    </a:cubicBezTo>
                    <a:cubicBezTo>
                      <a:pt x="71570" y="319"/>
                      <a:pt x="70868" y="328"/>
                      <a:pt x="70167" y="348"/>
                    </a:cubicBezTo>
                    <a:cubicBezTo>
                      <a:pt x="66702" y="469"/>
                      <a:pt x="63261" y="952"/>
                      <a:pt x="59821" y="1338"/>
                    </a:cubicBezTo>
                    <a:cubicBezTo>
                      <a:pt x="53448" y="2040"/>
                      <a:pt x="47031" y="2610"/>
                      <a:pt x="40602" y="2610"/>
                    </a:cubicBezTo>
                    <a:cubicBezTo>
                      <a:pt x="40284" y="2610"/>
                      <a:pt x="39965" y="2609"/>
                      <a:pt x="39647" y="2606"/>
                    </a:cubicBezTo>
                    <a:cubicBezTo>
                      <a:pt x="36086" y="2582"/>
                      <a:pt x="32536" y="2364"/>
                      <a:pt x="29011" y="1942"/>
                    </a:cubicBezTo>
                    <a:cubicBezTo>
                      <a:pt x="26077" y="1592"/>
                      <a:pt x="23168" y="1121"/>
                      <a:pt x="20234" y="819"/>
                    </a:cubicBezTo>
                    <a:cubicBezTo>
                      <a:pt x="17594" y="549"/>
                      <a:pt x="14899" y="361"/>
                      <a:pt x="12210" y="361"/>
                    </a:cubicBezTo>
                    <a:cubicBezTo>
                      <a:pt x="8885" y="361"/>
                      <a:pt x="5569" y="648"/>
                      <a:pt x="2378" y="1423"/>
                    </a:cubicBezTo>
                    <a:cubicBezTo>
                      <a:pt x="1570" y="1616"/>
                      <a:pt x="773" y="1845"/>
                      <a:pt x="0" y="2111"/>
                    </a:cubicBezTo>
                    <a:lnTo>
                      <a:pt x="0" y="7242"/>
                    </a:lnTo>
                    <a:lnTo>
                      <a:pt x="190146" y="7242"/>
                    </a:lnTo>
                    <a:lnTo>
                      <a:pt x="190146" y="1290"/>
                    </a:lnTo>
                    <a:cubicBezTo>
                      <a:pt x="187925" y="1712"/>
                      <a:pt x="185667" y="1954"/>
                      <a:pt x="183397" y="2002"/>
                    </a:cubicBezTo>
                    <a:cubicBezTo>
                      <a:pt x="183278" y="2004"/>
                      <a:pt x="183158" y="2005"/>
                      <a:pt x="183039" y="2005"/>
                    </a:cubicBezTo>
                    <a:cubicBezTo>
                      <a:pt x="179798" y="2005"/>
                      <a:pt x="176663" y="1390"/>
                      <a:pt x="173437" y="1169"/>
                    </a:cubicBezTo>
                    <a:cubicBezTo>
                      <a:pt x="172579" y="1114"/>
                      <a:pt x="171727" y="1089"/>
                      <a:pt x="170879" y="1089"/>
                    </a:cubicBezTo>
                    <a:cubicBezTo>
                      <a:pt x="168220" y="1089"/>
                      <a:pt x="165598" y="1329"/>
                      <a:pt x="162934" y="1604"/>
                    </a:cubicBezTo>
                    <a:cubicBezTo>
                      <a:pt x="157640" y="2138"/>
                      <a:pt x="152374" y="2590"/>
                      <a:pt x="147079" y="2590"/>
                    </a:cubicBezTo>
                    <a:cubicBezTo>
                      <a:pt x="145309" y="2590"/>
                      <a:pt x="143536" y="2540"/>
                      <a:pt x="141758" y="2425"/>
                    </a:cubicBezTo>
                    <a:cubicBezTo>
                      <a:pt x="134817" y="1966"/>
                      <a:pt x="127947" y="988"/>
                      <a:pt x="121017" y="409"/>
                    </a:cubicBezTo>
                    <a:cubicBezTo>
                      <a:pt x="118035" y="136"/>
                      <a:pt x="115053" y="0"/>
                      <a:pt x="112072"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985425" y="3637025"/>
                <a:ext cx="4753650" cy="290000"/>
              </a:xfrm>
              <a:custGeom>
                <a:avLst/>
                <a:gdLst/>
                <a:ahLst/>
                <a:cxnLst/>
                <a:rect l="l" t="t" r="r" b="b"/>
                <a:pathLst>
                  <a:path w="190146" h="11600" extrusionOk="0">
                    <a:moveTo>
                      <a:pt x="43994" y="0"/>
                    </a:moveTo>
                    <a:cubicBezTo>
                      <a:pt x="41806" y="0"/>
                      <a:pt x="39620" y="80"/>
                      <a:pt x="37438" y="244"/>
                    </a:cubicBezTo>
                    <a:cubicBezTo>
                      <a:pt x="33707" y="498"/>
                      <a:pt x="29989" y="957"/>
                      <a:pt x="26307" y="1536"/>
                    </a:cubicBezTo>
                    <a:cubicBezTo>
                      <a:pt x="23023" y="2055"/>
                      <a:pt x="19775" y="2780"/>
                      <a:pt x="16467" y="3057"/>
                    </a:cubicBezTo>
                    <a:cubicBezTo>
                      <a:pt x="15181" y="3167"/>
                      <a:pt x="13883" y="3225"/>
                      <a:pt x="12584" y="3225"/>
                    </a:cubicBezTo>
                    <a:cubicBezTo>
                      <a:pt x="8298" y="3225"/>
                      <a:pt x="3993" y="2588"/>
                      <a:pt x="0" y="1041"/>
                    </a:cubicBezTo>
                    <a:lnTo>
                      <a:pt x="0" y="11001"/>
                    </a:lnTo>
                    <a:cubicBezTo>
                      <a:pt x="785" y="10687"/>
                      <a:pt x="1570" y="10410"/>
                      <a:pt x="2378" y="10180"/>
                    </a:cubicBezTo>
                    <a:cubicBezTo>
                      <a:pt x="5574" y="9258"/>
                      <a:pt x="8895" y="8916"/>
                      <a:pt x="12226" y="8916"/>
                    </a:cubicBezTo>
                    <a:cubicBezTo>
                      <a:pt x="14910" y="8916"/>
                      <a:pt x="17600" y="9138"/>
                      <a:pt x="20234" y="9456"/>
                    </a:cubicBezTo>
                    <a:cubicBezTo>
                      <a:pt x="23168" y="9818"/>
                      <a:pt x="26077" y="10385"/>
                      <a:pt x="29011" y="10808"/>
                    </a:cubicBezTo>
                    <a:cubicBezTo>
                      <a:pt x="32536" y="11303"/>
                      <a:pt x="36086" y="11569"/>
                      <a:pt x="39647" y="11593"/>
                    </a:cubicBezTo>
                    <a:cubicBezTo>
                      <a:pt x="40013" y="11597"/>
                      <a:pt x="40378" y="11600"/>
                      <a:pt x="40744" y="11600"/>
                    </a:cubicBezTo>
                    <a:cubicBezTo>
                      <a:pt x="47126" y="11600"/>
                      <a:pt x="53495" y="10917"/>
                      <a:pt x="59821" y="10084"/>
                    </a:cubicBezTo>
                    <a:cubicBezTo>
                      <a:pt x="63261" y="9637"/>
                      <a:pt x="66702" y="9057"/>
                      <a:pt x="70167" y="8925"/>
                    </a:cubicBezTo>
                    <a:cubicBezTo>
                      <a:pt x="70927" y="8895"/>
                      <a:pt x="71688" y="8882"/>
                      <a:pt x="72448" y="8882"/>
                    </a:cubicBezTo>
                    <a:cubicBezTo>
                      <a:pt x="75080" y="8882"/>
                      <a:pt x="77710" y="9042"/>
                      <a:pt x="80332" y="9239"/>
                    </a:cubicBezTo>
                    <a:cubicBezTo>
                      <a:pt x="84872" y="9588"/>
                      <a:pt x="89433" y="10059"/>
                      <a:pt x="93990" y="10059"/>
                    </a:cubicBezTo>
                    <a:cubicBezTo>
                      <a:pt x="96196" y="10059"/>
                      <a:pt x="98401" y="9949"/>
                      <a:pt x="100602" y="9661"/>
                    </a:cubicBezTo>
                    <a:cubicBezTo>
                      <a:pt x="103983" y="9214"/>
                      <a:pt x="107267" y="8599"/>
                      <a:pt x="110695" y="8514"/>
                    </a:cubicBezTo>
                    <a:cubicBezTo>
                      <a:pt x="111157" y="8504"/>
                      <a:pt x="111620" y="8500"/>
                      <a:pt x="112084" y="8500"/>
                    </a:cubicBezTo>
                    <a:cubicBezTo>
                      <a:pt x="115051" y="8500"/>
                      <a:pt x="118052" y="8693"/>
                      <a:pt x="121017" y="8985"/>
                    </a:cubicBezTo>
                    <a:cubicBezTo>
                      <a:pt x="127947" y="9673"/>
                      <a:pt x="134805" y="10844"/>
                      <a:pt x="141758" y="11388"/>
                    </a:cubicBezTo>
                    <a:cubicBezTo>
                      <a:pt x="143544" y="11524"/>
                      <a:pt x="145325" y="11584"/>
                      <a:pt x="147102" y="11584"/>
                    </a:cubicBezTo>
                    <a:cubicBezTo>
                      <a:pt x="152390" y="11584"/>
                      <a:pt x="157648" y="11051"/>
                      <a:pt x="162934" y="10410"/>
                    </a:cubicBezTo>
                    <a:cubicBezTo>
                      <a:pt x="165590" y="10090"/>
                      <a:pt x="168205" y="9805"/>
                      <a:pt x="170857" y="9805"/>
                    </a:cubicBezTo>
                    <a:cubicBezTo>
                      <a:pt x="171712" y="9805"/>
                      <a:pt x="172572" y="9835"/>
                      <a:pt x="173437" y="9903"/>
                    </a:cubicBezTo>
                    <a:cubicBezTo>
                      <a:pt x="176681" y="10160"/>
                      <a:pt x="179833" y="10895"/>
                      <a:pt x="183093" y="10895"/>
                    </a:cubicBezTo>
                    <a:cubicBezTo>
                      <a:pt x="183194" y="10895"/>
                      <a:pt x="183296" y="10894"/>
                      <a:pt x="183397" y="10893"/>
                    </a:cubicBezTo>
                    <a:cubicBezTo>
                      <a:pt x="185667" y="10832"/>
                      <a:pt x="187937" y="10542"/>
                      <a:pt x="190146" y="10035"/>
                    </a:cubicBezTo>
                    <a:lnTo>
                      <a:pt x="190146" y="1814"/>
                    </a:lnTo>
                    <a:cubicBezTo>
                      <a:pt x="187623" y="2454"/>
                      <a:pt x="185015" y="2840"/>
                      <a:pt x="182516" y="3154"/>
                    </a:cubicBezTo>
                    <a:cubicBezTo>
                      <a:pt x="180861" y="3359"/>
                      <a:pt x="179196" y="3463"/>
                      <a:pt x="177530" y="3463"/>
                    </a:cubicBezTo>
                    <a:cubicBezTo>
                      <a:pt x="176156" y="3463"/>
                      <a:pt x="174782" y="3392"/>
                      <a:pt x="173413" y="3250"/>
                    </a:cubicBezTo>
                    <a:cubicBezTo>
                      <a:pt x="170238" y="2925"/>
                      <a:pt x="167082" y="2610"/>
                      <a:pt x="163893" y="2610"/>
                    </a:cubicBezTo>
                    <a:cubicBezTo>
                      <a:pt x="163529" y="2610"/>
                      <a:pt x="163166" y="2614"/>
                      <a:pt x="162801" y="2623"/>
                    </a:cubicBezTo>
                    <a:cubicBezTo>
                      <a:pt x="155570" y="2816"/>
                      <a:pt x="148447" y="4228"/>
                      <a:pt x="141227" y="4639"/>
                    </a:cubicBezTo>
                    <a:cubicBezTo>
                      <a:pt x="140190" y="4699"/>
                      <a:pt x="139157" y="4727"/>
                      <a:pt x="138128" y="4727"/>
                    </a:cubicBezTo>
                    <a:cubicBezTo>
                      <a:pt x="132556" y="4727"/>
                      <a:pt x="127088" y="3900"/>
                      <a:pt x="121585" y="2840"/>
                    </a:cubicBezTo>
                    <a:cubicBezTo>
                      <a:pt x="115132" y="1595"/>
                      <a:pt x="108631" y="172"/>
                      <a:pt x="102000" y="172"/>
                    </a:cubicBezTo>
                    <a:cubicBezTo>
                      <a:pt x="101945" y="172"/>
                      <a:pt x="101889" y="172"/>
                      <a:pt x="101834" y="172"/>
                    </a:cubicBezTo>
                    <a:cubicBezTo>
                      <a:pt x="98260" y="172"/>
                      <a:pt x="94783" y="703"/>
                      <a:pt x="91294" y="1464"/>
                    </a:cubicBezTo>
                    <a:cubicBezTo>
                      <a:pt x="88011" y="2176"/>
                      <a:pt x="84727" y="2973"/>
                      <a:pt x="81370" y="3311"/>
                    </a:cubicBezTo>
                    <a:cubicBezTo>
                      <a:pt x="80471" y="3400"/>
                      <a:pt x="79574" y="3437"/>
                      <a:pt x="78679" y="3437"/>
                    </a:cubicBezTo>
                    <a:cubicBezTo>
                      <a:pt x="75923" y="3437"/>
                      <a:pt x="73185" y="3083"/>
                      <a:pt x="70433" y="2792"/>
                    </a:cubicBezTo>
                    <a:cubicBezTo>
                      <a:pt x="66907" y="2430"/>
                      <a:pt x="63394" y="2019"/>
                      <a:pt x="59881" y="1500"/>
                    </a:cubicBezTo>
                    <a:cubicBezTo>
                      <a:pt x="56090" y="945"/>
                      <a:pt x="52336" y="317"/>
                      <a:pt x="48508" y="112"/>
                    </a:cubicBezTo>
                    <a:cubicBezTo>
                      <a:pt x="47003" y="38"/>
                      <a:pt x="45498" y="0"/>
                      <a:pt x="43994"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9"/>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30"/>
        <p:cNvGrpSpPr/>
        <p:nvPr/>
      </p:nvGrpSpPr>
      <p:grpSpPr>
        <a:xfrm>
          <a:off x="0" y="0"/>
          <a:ext cx="0" cy="0"/>
          <a:chOff x="0" y="0"/>
          <a:chExt cx="0" cy="0"/>
        </a:xfrm>
      </p:grpSpPr>
      <p:sp>
        <p:nvSpPr>
          <p:cNvPr id="131" name="Google Shape;13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2" name="Google Shape;132;p13"/>
          <p:cNvSpPr txBox="1">
            <a:spLocks noGrp="1"/>
          </p:cNvSpPr>
          <p:nvPr>
            <p:ph type="subTitle" idx="1"/>
          </p:nvPr>
        </p:nvSpPr>
        <p:spPr>
          <a:xfrm>
            <a:off x="2107125" y="2052000"/>
            <a:ext cx="2180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13"/>
          <p:cNvSpPr txBox="1">
            <a:spLocks noGrp="1"/>
          </p:cNvSpPr>
          <p:nvPr>
            <p:ph type="subTitle" idx="2"/>
          </p:nvPr>
        </p:nvSpPr>
        <p:spPr>
          <a:xfrm>
            <a:off x="5716150" y="2052000"/>
            <a:ext cx="2180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13"/>
          <p:cNvSpPr txBox="1">
            <a:spLocks noGrp="1"/>
          </p:cNvSpPr>
          <p:nvPr>
            <p:ph type="subTitle" idx="3"/>
          </p:nvPr>
        </p:nvSpPr>
        <p:spPr>
          <a:xfrm>
            <a:off x="2107125" y="3637800"/>
            <a:ext cx="2180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3"/>
          <p:cNvSpPr txBox="1">
            <a:spLocks noGrp="1"/>
          </p:cNvSpPr>
          <p:nvPr>
            <p:ph type="subTitle" idx="4"/>
          </p:nvPr>
        </p:nvSpPr>
        <p:spPr>
          <a:xfrm>
            <a:off x="5716150" y="3637800"/>
            <a:ext cx="2180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13"/>
          <p:cNvSpPr txBox="1">
            <a:spLocks noGrp="1"/>
          </p:cNvSpPr>
          <p:nvPr>
            <p:ph type="title" idx="5" hasCustomPrompt="1"/>
          </p:nvPr>
        </p:nvSpPr>
        <p:spPr>
          <a:xfrm>
            <a:off x="1247725" y="1547869"/>
            <a:ext cx="734700" cy="7302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a:spLocks noGrp="1"/>
          </p:cNvSpPr>
          <p:nvPr>
            <p:ph type="title" idx="6" hasCustomPrompt="1"/>
          </p:nvPr>
        </p:nvSpPr>
        <p:spPr>
          <a:xfrm>
            <a:off x="1247725" y="3133588"/>
            <a:ext cx="734700" cy="7302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3"/>
          <p:cNvSpPr txBox="1">
            <a:spLocks noGrp="1"/>
          </p:cNvSpPr>
          <p:nvPr>
            <p:ph type="title" idx="7" hasCustomPrompt="1"/>
          </p:nvPr>
        </p:nvSpPr>
        <p:spPr>
          <a:xfrm>
            <a:off x="4856650" y="1547869"/>
            <a:ext cx="734700" cy="7302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13"/>
          <p:cNvSpPr txBox="1">
            <a:spLocks noGrp="1"/>
          </p:cNvSpPr>
          <p:nvPr>
            <p:ph type="title" idx="8" hasCustomPrompt="1"/>
          </p:nvPr>
        </p:nvSpPr>
        <p:spPr>
          <a:xfrm>
            <a:off x="4856650" y="3133588"/>
            <a:ext cx="734700" cy="7302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a:spLocks noGrp="1"/>
          </p:cNvSpPr>
          <p:nvPr>
            <p:ph type="subTitle" idx="9"/>
          </p:nvPr>
        </p:nvSpPr>
        <p:spPr>
          <a:xfrm>
            <a:off x="2107137" y="1427300"/>
            <a:ext cx="2180100" cy="730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Calistoga"/>
              <a:buNone/>
              <a:defRPr sz="2000">
                <a:solidFill>
                  <a:schemeClr val="dk1"/>
                </a:solidFill>
                <a:latin typeface="Calistoga"/>
                <a:ea typeface="Calistoga"/>
                <a:cs typeface="Calistoga"/>
                <a:sym typeface="Calistoga"/>
              </a:defRPr>
            </a:lvl1pPr>
            <a:lvl2pPr lvl="1" rtl="0">
              <a:lnSpc>
                <a:spcPct val="100000"/>
              </a:lnSpc>
              <a:spcBef>
                <a:spcPts val="0"/>
              </a:spcBef>
              <a:spcAft>
                <a:spcPts val="0"/>
              </a:spcAft>
              <a:buSzPts val="2400"/>
              <a:buFont typeface="Calistoga"/>
              <a:buNone/>
              <a:defRPr sz="2400" b="1">
                <a:latin typeface="Calistoga"/>
                <a:ea typeface="Calistoga"/>
                <a:cs typeface="Calistoga"/>
                <a:sym typeface="Calistoga"/>
              </a:defRPr>
            </a:lvl2pPr>
            <a:lvl3pPr lvl="2" rtl="0">
              <a:lnSpc>
                <a:spcPct val="100000"/>
              </a:lnSpc>
              <a:spcBef>
                <a:spcPts val="0"/>
              </a:spcBef>
              <a:spcAft>
                <a:spcPts val="0"/>
              </a:spcAft>
              <a:buSzPts val="2400"/>
              <a:buFont typeface="Calistoga"/>
              <a:buNone/>
              <a:defRPr sz="2400" b="1">
                <a:latin typeface="Calistoga"/>
                <a:ea typeface="Calistoga"/>
                <a:cs typeface="Calistoga"/>
                <a:sym typeface="Calistoga"/>
              </a:defRPr>
            </a:lvl3pPr>
            <a:lvl4pPr lvl="3" rtl="0">
              <a:lnSpc>
                <a:spcPct val="100000"/>
              </a:lnSpc>
              <a:spcBef>
                <a:spcPts val="0"/>
              </a:spcBef>
              <a:spcAft>
                <a:spcPts val="0"/>
              </a:spcAft>
              <a:buSzPts val="2400"/>
              <a:buFont typeface="Calistoga"/>
              <a:buNone/>
              <a:defRPr sz="2400" b="1">
                <a:latin typeface="Calistoga"/>
                <a:ea typeface="Calistoga"/>
                <a:cs typeface="Calistoga"/>
                <a:sym typeface="Calistoga"/>
              </a:defRPr>
            </a:lvl4pPr>
            <a:lvl5pPr lvl="4" rtl="0">
              <a:lnSpc>
                <a:spcPct val="100000"/>
              </a:lnSpc>
              <a:spcBef>
                <a:spcPts val="0"/>
              </a:spcBef>
              <a:spcAft>
                <a:spcPts val="0"/>
              </a:spcAft>
              <a:buSzPts val="2400"/>
              <a:buFont typeface="Calistoga"/>
              <a:buNone/>
              <a:defRPr sz="2400" b="1">
                <a:latin typeface="Calistoga"/>
                <a:ea typeface="Calistoga"/>
                <a:cs typeface="Calistoga"/>
                <a:sym typeface="Calistoga"/>
              </a:defRPr>
            </a:lvl5pPr>
            <a:lvl6pPr lvl="5" rtl="0">
              <a:lnSpc>
                <a:spcPct val="100000"/>
              </a:lnSpc>
              <a:spcBef>
                <a:spcPts val="0"/>
              </a:spcBef>
              <a:spcAft>
                <a:spcPts val="0"/>
              </a:spcAft>
              <a:buSzPts val="2400"/>
              <a:buFont typeface="Calistoga"/>
              <a:buNone/>
              <a:defRPr sz="2400" b="1">
                <a:latin typeface="Calistoga"/>
                <a:ea typeface="Calistoga"/>
                <a:cs typeface="Calistoga"/>
                <a:sym typeface="Calistoga"/>
              </a:defRPr>
            </a:lvl6pPr>
            <a:lvl7pPr lvl="6" rtl="0">
              <a:lnSpc>
                <a:spcPct val="100000"/>
              </a:lnSpc>
              <a:spcBef>
                <a:spcPts val="0"/>
              </a:spcBef>
              <a:spcAft>
                <a:spcPts val="0"/>
              </a:spcAft>
              <a:buSzPts val="2400"/>
              <a:buFont typeface="Calistoga"/>
              <a:buNone/>
              <a:defRPr sz="2400" b="1">
                <a:latin typeface="Calistoga"/>
                <a:ea typeface="Calistoga"/>
                <a:cs typeface="Calistoga"/>
                <a:sym typeface="Calistoga"/>
              </a:defRPr>
            </a:lvl7pPr>
            <a:lvl8pPr lvl="7" rtl="0">
              <a:lnSpc>
                <a:spcPct val="100000"/>
              </a:lnSpc>
              <a:spcBef>
                <a:spcPts val="0"/>
              </a:spcBef>
              <a:spcAft>
                <a:spcPts val="0"/>
              </a:spcAft>
              <a:buSzPts val="2400"/>
              <a:buFont typeface="Calistoga"/>
              <a:buNone/>
              <a:defRPr sz="2400" b="1">
                <a:latin typeface="Calistoga"/>
                <a:ea typeface="Calistoga"/>
                <a:cs typeface="Calistoga"/>
                <a:sym typeface="Calistoga"/>
              </a:defRPr>
            </a:lvl8pPr>
            <a:lvl9pPr lvl="8" rtl="0">
              <a:lnSpc>
                <a:spcPct val="100000"/>
              </a:lnSpc>
              <a:spcBef>
                <a:spcPts val="0"/>
              </a:spcBef>
              <a:spcAft>
                <a:spcPts val="0"/>
              </a:spcAft>
              <a:buSzPts val="2400"/>
              <a:buFont typeface="Calistoga"/>
              <a:buNone/>
              <a:defRPr sz="2400" b="1">
                <a:latin typeface="Calistoga"/>
                <a:ea typeface="Calistoga"/>
                <a:cs typeface="Calistoga"/>
                <a:sym typeface="Calistoga"/>
              </a:defRPr>
            </a:lvl9pPr>
          </a:lstStyle>
          <a:p>
            <a:endParaRPr/>
          </a:p>
        </p:txBody>
      </p:sp>
      <p:sp>
        <p:nvSpPr>
          <p:cNvPr id="141" name="Google Shape;141;p13"/>
          <p:cNvSpPr txBox="1">
            <a:spLocks noGrp="1"/>
          </p:cNvSpPr>
          <p:nvPr>
            <p:ph type="subTitle" idx="13"/>
          </p:nvPr>
        </p:nvSpPr>
        <p:spPr>
          <a:xfrm>
            <a:off x="5716168" y="1427300"/>
            <a:ext cx="2180100" cy="730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Calistoga"/>
              <a:buNone/>
              <a:defRPr sz="2000">
                <a:solidFill>
                  <a:schemeClr val="dk1"/>
                </a:solidFill>
                <a:latin typeface="Calistoga"/>
                <a:ea typeface="Calistoga"/>
                <a:cs typeface="Calistoga"/>
                <a:sym typeface="Calistoga"/>
              </a:defRPr>
            </a:lvl1pPr>
            <a:lvl2pPr lvl="1" rtl="0">
              <a:lnSpc>
                <a:spcPct val="100000"/>
              </a:lnSpc>
              <a:spcBef>
                <a:spcPts val="0"/>
              </a:spcBef>
              <a:spcAft>
                <a:spcPts val="0"/>
              </a:spcAft>
              <a:buSzPts val="2400"/>
              <a:buFont typeface="Calistoga"/>
              <a:buNone/>
              <a:defRPr sz="2400" b="1">
                <a:latin typeface="Calistoga"/>
                <a:ea typeface="Calistoga"/>
                <a:cs typeface="Calistoga"/>
                <a:sym typeface="Calistoga"/>
              </a:defRPr>
            </a:lvl2pPr>
            <a:lvl3pPr lvl="2" rtl="0">
              <a:lnSpc>
                <a:spcPct val="100000"/>
              </a:lnSpc>
              <a:spcBef>
                <a:spcPts val="0"/>
              </a:spcBef>
              <a:spcAft>
                <a:spcPts val="0"/>
              </a:spcAft>
              <a:buSzPts val="2400"/>
              <a:buFont typeface="Calistoga"/>
              <a:buNone/>
              <a:defRPr sz="2400" b="1">
                <a:latin typeface="Calistoga"/>
                <a:ea typeface="Calistoga"/>
                <a:cs typeface="Calistoga"/>
                <a:sym typeface="Calistoga"/>
              </a:defRPr>
            </a:lvl3pPr>
            <a:lvl4pPr lvl="3" rtl="0">
              <a:lnSpc>
                <a:spcPct val="100000"/>
              </a:lnSpc>
              <a:spcBef>
                <a:spcPts val="0"/>
              </a:spcBef>
              <a:spcAft>
                <a:spcPts val="0"/>
              </a:spcAft>
              <a:buSzPts val="2400"/>
              <a:buFont typeface="Calistoga"/>
              <a:buNone/>
              <a:defRPr sz="2400" b="1">
                <a:latin typeface="Calistoga"/>
                <a:ea typeface="Calistoga"/>
                <a:cs typeface="Calistoga"/>
                <a:sym typeface="Calistoga"/>
              </a:defRPr>
            </a:lvl4pPr>
            <a:lvl5pPr lvl="4" rtl="0">
              <a:lnSpc>
                <a:spcPct val="100000"/>
              </a:lnSpc>
              <a:spcBef>
                <a:spcPts val="0"/>
              </a:spcBef>
              <a:spcAft>
                <a:spcPts val="0"/>
              </a:spcAft>
              <a:buSzPts val="2400"/>
              <a:buFont typeface="Calistoga"/>
              <a:buNone/>
              <a:defRPr sz="2400" b="1">
                <a:latin typeface="Calistoga"/>
                <a:ea typeface="Calistoga"/>
                <a:cs typeface="Calistoga"/>
                <a:sym typeface="Calistoga"/>
              </a:defRPr>
            </a:lvl5pPr>
            <a:lvl6pPr lvl="5" rtl="0">
              <a:lnSpc>
                <a:spcPct val="100000"/>
              </a:lnSpc>
              <a:spcBef>
                <a:spcPts val="0"/>
              </a:spcBef>
              <a:spcAft>
                <a:spcPts val="0"/>
              </a:spcAft>
              <a:buSzPts val="2400"/>
              <a:buFont typeface="Calistoga"/>
              <a:buNone/>
              <a:defRPr sz="2400" b="1">
                <a:latin typeface="Calistoga"/>
                <a:ea typeface="Calistoga"/>
                <a:cs typeface="Calistoga"/>
                <a:sym typeface="Calistoga"/>
              </a:defRPr>
            </a:lvl6pPr>
            <a:lvl7pPr lvl="6" rtl="0">
              <a:lnSpc>
                <a:spcPct val="100000"/>
              </a:lnSpc>
              <a:spcBef>
                <a:spcPts val="0"/>
              </a:spcBef>
              <a:spcAft>
                <a:spcPts val="0"/>
              </a:spcAft>
              <a:buSzPts val="2400"/>
              <a:buFont typeface="Calistoga"/>
              <a:buNone/>
              <a:defRPr sz="2400" b="1">
                <a:latin typeface="Calistoga"/>
                <a:ea typeface="Calistoga"/>
                <a:cs typeface="Calistoga"/>
                <a:sym typeface="Calistoga"/>
              </a:defRPr>
            </a:lvl7pPr>
            <a:lvl8pPr lvl="7" rtl="0">
              <a:lnSpc>
                <a:spcPct val="100000"/>
              </a:lnSpc>
              <a:spcBef>
                <a:spcPts val="0"/>
              </a:spcBef>
              <a:spcAft>
                <a:spcPts val="0"/>
              </a:spcAft>
              <a:buSzPts val="2400"/>
              <a:buFont typeface="Calistoga"/>
              <a:buNone/>
              <a:defRPr sz="2400" b="1">
                <a:latin typeface="Calistoga"/>
                <a:ea typeface="Calistoga"/>
                <a:cs typeface="Calistoga"/>
                <a:sym typeface="Calistoga"/>
              </a:defRPr>
            </a:lvl8pPr>
            <a:lvl9pPr lvl="8" rtl="0">
              <a:lnSpc>
                <a:spcPct val="100000"/>
              </a:lnSpc>
              <a:spcBef>
                <a:spcPts val="0"/>
              </a:spcBef>
              <a:spcAft>
                <a:spcPts val="0"/>
              </a:spcAft>
              <a:buSzPts val="2400"/>
              <a:buFont typeface="Calistoga"/>
              <a:buNone/>
              <a:defRPr sz="2400" b="1">
                <a:latin typeface="Calistoga"/>
                <a:ea typeface="Calistoga"/>
                <a:cs typeface="Calistoga"/>
                <a:sym typeface="Calistoga"/>
              </a:defRPr>
            </a:lvl9pPr>
          </a:lstStyle>
          <a:p>
            <a:endParaRPr/>
          </a:p>
        </p:txBody>
      </p:sp>
      <p:sp>
        <p:nvSpPr>
          <p:cNvPr id="142" name="Google Shape;142;p13"/>
          <p:cNvSpPr txBox="1">
            <a:spLocks noGrp="1"/>
          </p:cNvSpPr>
          <p:nvPr>
            <p:ph type="subTitle" idx="14"/>
          </p:nvPr>
        </p:nvSpPr>
        <p:spPr>
          <a:xfrm>
            <a:off x="2107137" y="3013175"/>
            <a:ext cx="2180100" cy="730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Calistoga"/>
              <a:buNone/>
              <a:defRPr sz="2000">
                <a:solidFill>
                  <a:schemeClr val="dk1"/>
                </a:solidFill>
                <a:latin typeface="Calistoga"/>
                <a:ea typeface="Calistoga"/>
                <a:cs typeface="Calistoga"/>
                <a:sym typeface="Calistoga"/>
              </a:defRPr>
            </a:lvl1pPr>
            <a:lvl2pPr lvl="1" rtl="0">
              <a:lnSpc>
                <a:spcPct val="100000"/>
              </a:lnSpc>
              <a:spcBef>
                <a:spcPts val="0"/>
              </a:spcBef>
              <a:spcAft>
                <a:spcPts val="0"/>
              </a:spcAft>
              <a:buSzPts val="2400"/>
              <a:buFont typeface="Calistoga"/>
              <a:buNone/>
              <a:defRPr sz="2400" b="1">
                <a:latin typeface="Calistoga"/>
                <a:ea typeface="Calistoga"/>
                <a:cs typeface="Calistoga"/>
                <a:sym typeface="Calistoga"/>
              </a:defRPr>
            </a:lvl2pPr>
            <a:lvl3pPr lvl="2" rtl="0">
              <a:lnSpc>
                <a:spcPct val="100000"/>
              </a:lnSpc>
              <a:spcBef>
                <a:spcPts val="0"/>
              </a:spcBef>
              <a:spcAft>
                <a:spcPts val="0"/>
              </a:spcAft>
              <a:buSzPts val="2400"/>
              <a:buFont typeface="Calistoga"/>
              <a:buNone/>
              <a:defRPr sz="2400" b="1">
                <a:latin typeface="Calistoga"/>
                <a:ea typeface="Calistoga"/>
                <a:cs typeface="Calistoga"/>
                <a:sym typeface="Calistoga"/>
              </a:defRPr>
            </a:lvl3pPr>
            <a:lvl4pPr lvl="3" rtl="0">
              <a:lnSpc>
                <a:spcPct val="100000"/>
              </a:lnSpc>
              <a:spcBef>
                <a:spcPts val="0"/>
              </a:spcBef>
              <a:spcAft>
                <a:spcPts val="0"/>
              </a:spcAft>
              <a:buSzPts val="2400"/>
              <a:buFont typeface="Calistoga"/>
              <a:buNone/>
              <a:defRPr sz="2400" b="1">
                <a:latin typeface="Calistoga"/>
                <a:ea typeface="Calistoga"/>
                <a:cs typeface="Calistoga"/>
                <a:sym typeface="Calistoga"/>
              </a:defRPr>
            </a:lvl4pPr>
            <a:lvl5pPr lvl="4" rtl="0">
              <a:lnSpc>
                <a:spcPct val="100000"/>
              </a:lnSpc>
              <a:spcBef>
                <a:spcPts val="0"/>
              </a:spcBef>
              <a:spcAft>
                <a:spcPts val="0"/>
              </a:spcAft>
              <a:buSzPts val="2400"/>
              <a:buFont typeface="Calistoga"/>
              <a:buNone/>
              <a:defRPr sz="2400" b="1">
                <a:latin typeface="Calistoga"/>
                <a:ea typeface="Calistoga"/>
                <a:cs typeface="Calistoga"/>
                <a:sym typeface="Calistoga"/>
              </a:defRPr>
            </a:lvl5pPr>
            <a:lvl6pPr lvl="5" rtl="0">
              <a:lnSpc>
                <a:spcPct val="100000"/>
              </a:lnSpc>
              <a:spcBef>
                <a:spcPts val="0"/>
              </a:spcBef>
              <a:spcAft>
                <a:spcPts val="0"/>
              </a:spcAft>
              <a:buSzPts val="2400"/>
              <a:buFont typeface="Calistoga"/>
              <a:buNone/>
              <a:defRPr sz="2400" b="1">
                <a:latin typeface="Calistoga"/>
                <a:ea typeface="Calistoga"/>
                <a:cs typeface="Calistoga"/>
                <a:sym typeface="Calistoga"/>
              </a:defRPr>
            </a:lvl6pPr>
            <a:lvl7pPr lvl="6" rtl="0">
              <a:lnSpc>
                <a:spcPct val="100000"/>
              </a:lnSpc>
              <a:spcBef>
                <a:spcPts val="0"/>
              </a:spcBef>
              <a:spcAft>
                <a:spcPts val="0"/>
              </a:spcAft>
              <a:buSzPts val="2400"/>
              <a:buFont typeface="Calistoga"/>
              <a:buNone/>
              <a:defRPr sz="2400" b="1">
                <a:latin typeface="Calistoga"/>
                <a:ea typeface="Calistoga"/>
                <a:cs typeface="Calistoga"/>
                <a:sym typeface="Calistoga"/>
              </a:defRPr>
            </a:lvl7pPr>
            <a:lvl8pPr lvl="7" rtl="0">
              <a:lnSpc>
                <a:spcPct val="100000"/>
              </a:lnSpc>
              <a:spcBef>
                <a:spcPts val="0"/>
              </a:spcBef>
              <a:spcAft>
                <a:spcPts val="0"/>
              </a:spcAft>
              <a:buSzPts val="2400"/>
              <a:buFont typeface="Calistoga"/>
              <a:buNone/>
              <a:defRPr sz="2400" b="1">
                <a:latin typeface="Calistoga"/>
                <a:ea typeface="Calistoga"/>
                <a:cs typeface="Calistoga"/>
                <a:sym typeface="Calistoga"/>
              </a:defRPr>
            </a:lvl8pPr>
            <a:lvl9pPr lvl="8" rtl="0">
              <a:lnSpc>
                <a:spcPct val="100000"/>
              </a:lnSpc>
              <a:spcBef>
                <a:spcPts val="0"/>
              </a:spcBef>
              <a:spcAft>
                <a:spcPts val="0"/>
              </a:spcAft>
              <a:buSzPts val="2400"/>
              <a:buFont typeface="Calistoga"/>
              <a:buNone/>
              <a:defRPr sz="2400" b="1">
                <a:latin typeface="Calistoga"/>
                <a:ea typeface="Calistoga"/>
                <a:cs typeface="Calistoga"/>
                <a:sym typeface="Calistoga"/>
              </a:defRPr>
            </a:lvl9pPr>
          </a:lstStyle>
          <a:p>
            <a:endParaRPr/>
          </a:p>
        </p:txBody>
      </p:sp>
      <p:sp>
        <p:nvSpPr>
          <p:cNvPr id="143" name="Google Shape;143;p13"/>
          <p:cNvSpPr txBox="1">
            <a:spLocks noGrp="1"/>
          </p:cNvSpPr>
          <p:nvPr>
            <p:ph type="subTitle" idx="15"/>
          </p:nvPr>
        </p:nvSpPr>
        <p:spPr>
          <a:xfrm>
            <a:off x="5716168" y="3013175"/>
            <a:ext cx="2180100" cy="730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Calistoga"/>
              <a:buNone/>
              <a:defRPr sz="2000">
                <a:solidFill>
                  <a:schemeClr val="dk1"/>
                </a:solidFill>
                <a:latin typeface="Calistoga"/>
                <a:ea typeface="Calistoga"/>
                <a:cs typeface="Calistoga"/>
                <a:sym typeface="Calistoga"/>
              </a:defRPr>
            </a:lvl1pPr>
            <a:lvl2pPr lvl="1" rtl="0">
              <a:lnSpc>
                <a:spcPct val="100000"/>
              </a:lnSpc>
              <a:spcBef>
                <a:spcPts val="0"/>
              </a:spcBef>
              <a:spcAft>
                <a:spcPts val="0"/>
              </a:spcAft>
              <a:buSzPts val="2400"/>
              <a:buFont typeface="Calistoga"/>
              <a:buNone/>
              <a:defRPr sz="2400" b="1">
                <a:latin typeface="Calistoga"/>
                <a:ea typeface="Calistoga"/>
                <a:cs typeface="Calistoga"/>
                <a:sym typeface="Calistoga"/>
              </a:defRPr>
            </a:lvl2pPr>
            <a:lvl3pPr lvl="2" rtl="0">
              <a:lnSpc>
                <a:spcPct val="100000"/>
              </a:lnSpc>
              <a:spcBef>
                <a:spcPts val="0"/>
              </a:spcBef>
              <a:spcAft>
                <a:spcPts val="0"/>
              </a:spcAft>
              <a:buSzPts val="2400"/>
              <a:buFont typeface="Calistoga"/>
              <a:buNone/>
              <a:defRPr sz="2400" b="1">
                <a:latin typeface="Calistoga"/>
                <a:ea typeface="Calistoga"/>
                <a:cs typeface="Calistoga"/>
                <a:sym typeface="Calistoga"/>
              </a:defRPr>
            </a:lvl3pPr>
            <a:lvl4pPr lvl="3" rtl="0">
              <a:lnSpc>
                <a:spcPct val="100000"/>
              </a:lnSpc>
              <a:spcBef>
                <a:spcPts val="0"/>
              </a:spcBef>
              <a:spcAft>
                <a:spcPts val="0"/>
              </a:spcAft>
              <a:buSzPts val="2400"/>
              <a:buFont typeface="Calistoga"/>
              <a:buNone/>
              <a:defRPr sz="2400" b="1">
                <a:latin typeface="Calistoga"/>
                <a:ea typeface="Calistoga"/>
                <a:cs typeface="Calistoga"/>
                <a:sym typeface="Calistoga"/>
              </a:defRPr>
            </a:lvl4pPr>
            <a:lvl5pPr lvl="4" rtl="0">
              <a:lnSpc>
                <a:spcPct val="100000"/>
              </a:lnSpc>
              <a:spcBef>
                <a:spcPts val="0"/>
              </a:spcBef>
              <a:spcAft>
                <a:spcPts val="0"/>
              </a:spcAft>
              <a:buSzPts val="2400"/>
              <a:buFont typeface="Calistoga"/>
              <a:buNone/>
              <a:defRPr sz="2400" b="1">
                <a:latin typeface="Calistoga"/>
                <a:ea typeface="Calistoga"/>
                <a:cs typeface="Calistoga"/>
                <a:sym typeface="Calistoga"/>
              </a:defRPr>
            </a:lvl5pPr>
            <a:lvl6pPr lvl="5" rtl="0">
              <a:lnSpc>
                <a:spcPct val="100000"/>
              </a:lnSpc>
              <a:spcBef>
                <a:spcPts val="0"/>
              </a:spcBef>
              <a:spcAft>
                <a:spcPts val="0"/>
              </a:spcAft>
              <a:buSzPts val="2400"/>
              <a:buFont typeface="Calistoga"/>
              <a:buNone/>
              <a:defRPr sz="2400" b="1">
                <a:latin typeface="Calistoga"/>
                <a:ea typeface="Calistoga"/>
                <a:cs typeface="Calistoga"/>
                <a:sym typeface="Calistoga"/>
              </a:defRPr>
            </a:lvl6pPr>
            <a:lvl7pPr lvl="6" rtl="0">
              <a:lnSpc>
                <a:spcPct val="100000"/>
              </a:lnSpc>
              <a:spcBef>
                <a:spcPts val="0"/>
              </a:spcBef>
              <a:spcAft>
                <a:spcPts val="0"/>
              </a:spcAft>
              <a:buSzPts val="2400"/>
              <a:buFont typeface="Calistoga"/>
              <a:buNone/>
              <a:defRPr sz="2400" b="1">
                <a:latin typeface="Calistoga"/>
                <a:ea typeface="Calistoga"/>
                <a:cs typeface="Calistoga"/>
                <a:sym typeface="Calistoga"/>
              </a:defRPr>
            </a:lvl7pPr>
            <a:lvl8pPr lvl="7" rtl="0">
              <a:lnSpc>
                <a:spcPct val="100000"/>
              </a:lnSpc>
              <a:spcBef>
                <a:spcPts val="0"/>
              </a:spcBef>
              <a:spcAft>
                <a:spcPts val="0"/>
              </a:spcAft>
              <a:buSzPts val="2400"/>
              <a:buFont typeface="Calistoga"/>
              <a:buNone/>
              <a:defRPr sz="2400" b="1">
                <a:latin typeface="Calistoga"/>
                <a:ea typeface="Calistoga"/>
                <a:cs typeface="Calistoga"/>
                <a:sym typeface="Calistoga"/>
              </a:defRPr>
            </a:lvl8pPr>
            <a:lvl9pPr lvl="8" rtl="0">
              <a:lnSpc>
                <a:spcPct val="100000"/>
              </a:lnSpc>
              <a:spcBef>
                <a:spcPts val="0"/>
              </a:spcBef>
              <a:spcAft>
                <a:spcPts val="0"/>
              </a:spcAft>
              <a:buSzPts val="2400"/>
              <a:buFont typeface="Calistoga"/>
              <a:buNone/>
              <a:defRPr sz="2400" b="1">
                <a:latin typeface="Calistoga"/>
                <a:ea typeface="Calistoga"/>
                <a:cs typeface="Calistoga"/>
                <a:sym typeface="Calistoga"/>
              </a:defRPr>
            </a:lvl9pPr>
          </a:lstStyle>
          <a:p>
            <a:endParaRPr/>
          </a:p>
        </p:txBody>
      </p:sp>
      <p:grpSp>
        <p:nvGrpSpPr>
          <p:cNvPr id="144" name="Google Shape;144;p13"/>
          <p:cNvGrpSpPr/>
          <p:nvPr/>
        </p:nvGrpSpPr>
        <p:grpSpPr>
          <a:xfrm>
            <a:off x="-1285225" y="-285175"/>
            <a:ext cx="11963864" cy="2033091"/>
            <a:chOff x="-1285225" y="-285175"/>
            <a:chExt cx="11963864" cy="2033091"/>
          </a:xfrm>
        </p:grpSpPr>
        <p:sp>
          <p:nvSpPr>
            <p:cNvPr id="145" name="Google Shape;145;p13"/>
            <p:cNvSpPr/>
            <p:nvPr/>
          </p:nvSpPr>
          <p:spPr>
            <a:xfrm>
              <a:off x="8552325" y="1017725"/>
              <a:ext cx="2126313" cy="730191"/>
            </a:xfrm>
            <a:custGeom>
              <a:avLst/>
              <a:gdLst/>
              <a:ahLst/>
              <a:cxnLst/>
              <a:rect l="l" t="t" r="r" b="b"/>
              <a:pathLst>
                <a:path w="51950" h="17840" extrusionOk="0">
                  <a:moveTo>
                    <a:pt x="15788" y="0"/>
                  </a:moveTo>
                  <a:cubicBezTo>
                    <a:pt x="15692" y="0"/>
                    <a:pt x="15597" y="4"/>
                    <a:pt x="15501" y="11"/>
                  </a:cubicBezTo>
                  <a:cubicBezTo>
                    <a:pt x="13328" y="193"/>
                    <a:pt x="11493" y="2305"/>
                    <a:pt x="11614" y="4502"/>
                  </a:cubicBezTo>
                  <a:cubicBezTo>
                    <a:pt x="11091" y="3570"/>
                    <a:pt x="10026" y="3014"/>
                    <a:pt x="8970" y="3014"/>
                  </a:cubicBezTo>
                  <a:cubicBezTo>
                    <a:pt x="8564" y="3014"/>
                    <a:pt x="8159" y="3097"/>
                    <a:pt x="7787" y="3271"/>
                  </a:cubicBezTo>
                  <a:cubicBezTo>
                    <a:pt x="7654" y="3331"/>
                    <a:pt x="7521" y="3416"/>
                    <a:pt x="7401" y="3500"/>
                  </a:cubicBezTo>
                  <a:cubicBezTo>
                    <a:pt x="7099" y="3706"/>
                    <a:pt x="6845" y="3983"/>
                    <a:pt x="6652" y="4285"/>
                  </a:cubicBezTo>
                  <a:cubicBezTo>
                    <a:pt x="6257" y="4171"/>
                    <a:pt x="5800" y="4108"/>
                    <a:pt x="5324" y="4108"/>
                  </a:cubicBezTo>
                  <a:cubicBezTo>
                    <a:pt x="3778" y="4108"/>
                    <a:pt x="2018" y="4777"/>
                    <a:pt x="1437" y="6567"/>
                  </a:cubicBezTo>
                  <a:cubicBezTo>
                    <a:pt x="1292" y="7002"/>
                    <a:pt x="1231" y="7460"/>
                    <a:pt x="1268" y="7919"/>
                  </a:cubicBezTo>
                  <a:cubicBezTo>
                    <a:pt x="1280" y="8088"/>
                    <a:pt x="1304" y="8257"/>
                    <a:pt x="1352" y="8426"/>
                  </a:cubicBezTo>
                  <a:cubicBezTo>
                    <a:pt x="906" y="8438"/>
                    <a:pt x="495" y="8692"/>
                    <a:pt x="278" y="9090"/>
                  </a:cubicBezTo>
                  <a:cubicBezTo>
                    <a:pt x="48" y="9549"/>
                    <a:pt x="0" y="10080"/>
                    <a:pt x="145" y="10575"/>
                  </a:cubicBezTo>
                  <a:cubicBezTo>
                    <a:pt x="511" y="12030"/>
                    <a:pt x="1808" y="12951"/>
                    <a:pt x="3181" y="12951"/>
                  </a:cubicBezTo>
                  <a:cubicBezTo>
                    <a:pt x="3665" y="12951"/>
                    <a:pt x="4158" y="12837"/>
                    <a:pt x="4624" y="12591"/>
                  </a:cubicBezTo>
                  <a:cubicBezTo>
                    <a:pt x="5276" y="13738"/>
                    <a:pt x="6531" y="14462"/>
                    <a:pt x="7835" y="14619"/>
                  </a:cubicBezTo>
                  <a:cubicBezTo>
                    <a:pt x="8051" y="14647"/>
                    <a:pt x="8267" y="14661"/>
                    <a:pt x="8483" y="14661"/>
                  </a:cubicBezTo>
                  <a:cubicBezTo>
                    <a:pt x="9573" y="14661"/>
                    <a:pt x="10655" y="14319"/>
                    <a:pt x="11602" y="13774"/>
                  </a:cubicBezTo>
                  <a:lnTo>
                    <a:pt x="11602" y="13774"/>
                  </a:lnTo>
                  <a:cubicBezTo>
                    <a:pt x="10950" y="15597"/>
                    <a:pt x="12773" y="17022"/>
                    <a:pt x="13534" y="17360"/>
                  </a:cubicBezTo>
                  <a:cubicBezTo>
                    <a:pt x="14250" y="17678"/>
                    <a:pt x="15062" y="17840"/>
                    <a:pt x="15893" y="17840"/>
                  </a:cubicBezTo>
                  <a:cubicBezTo>
                    <a:pt x="17809" y="17840"/>
                    <a:pt x="19824" y="16980"/>
                    <a:pt x="20995" y="15187"/>
                  </a:cubicBezTo>
                  <a:cubicBezTo>
                    <a:pt x="20995" y="15187"/>
                    <a:pt x="21706" y="16132"/>
                    <a:pt x="22856" y="16132"/>
                  </a:cubicBezTo>
                  <a:cubicBezTo>
                    <a:pt x="22987" y="16132"/>
                    <a:pt x="23123" y="16119"/>
                    <a:pt x="23264" y="16092"/>
                  </a:cubicBezTo>
                  <a:cubicBezTo>
                    <a:pt x="24303" y="15899"/>
                    <a:pt x="24725" y="15259"/>
                    <a:pt x="24906" y="14813"/>
                  </a:cubicBezTo>
                  <a:cubicBezTo>
                    <a:pt x="25800" y="15748"/>
                    <a:pt x="27032" y="16272"/>
                    <a:pt x="28317" y="16272"/>
                  </a:cubicBezTo>
                  <a:cubicBezTo>
                    <a:pt x="28507" y="16272"/>
                    <a:pt x="28698" y="16261"/>
                    <a:pt x="28890" y="16237"/>
                  </a:cubicBezTo>
                  <a:cubicBezTo>
                    <a:pt x="30761" y="16044"/>
                    <a:pt x="31788" y="15187"/>
                    <a:pt x="32343" y="14161"/>
                  </a:cubicBezTo>
                  <a:cubicBezTo>
                    <a:pt x="32774" y="14341"/>
                    <a:pt x="33189" y="14419"/>
                    <a:pt x="33540" y="14419"/>
                  </a:cubicBezTo>
                  <a:cubicBezTo>
                    <a:pt x="33730" y="14419"/>
                    <a:pt x="33901" y="14396"/>
                    <a:pt x="34045" y="14354"/>
                  </a:cubicBezTo>
                  <a:cubicBezTo>
                    <a:pt x="35953" y="13774"/>
                    <a:pt x="35856" y="12265"/>
                    <a:pt x="35615" y="11891"/>
                  </a:cubicBezTo>
                  <a:lnTo>
                    <a:pt x="35615" y="11891"/>
                  </a:lnTo>
                  <a:cubicBezTo>
                    <a:pt x="35769" y="11959"/>
                    <a:pt x="35935" y="11991"/>
                    <a:pt x="36104" y="11991"/>
                  </a:cubicBezTo>
                  <a:cubicBezTo>
                    <a:pt x="36174" y="11991"/>
                    <a:pt x="36245" y="11986"/>
                    <a:pt x="36315" y="11976"/>
                  </a:cubicBezTo>
                  <a:cubicBezTo>
                    <a:pt x="36641" y="11927"/>
                    <a:pt x="37039" y="11746"/>
                    <a:pt x="37474" y="11287"/>
                  </a:cubicBezTo>
                  <a:lnTo>
                    <a:pt x="37631" y="11348"/>
                  </a:lnTo>
                  <a:cubicBezTo>
                    <a:pt x="38348" y="11600"/>
                    <a:pt x="39103" y="11735"/>
                    <a:pt x="39860" y="11735"/>
                  </a:cubicBezTo>
                  <a:cubicBezTo>
                    <a:pt x="40047" y="11735"/>
                    <a:pt x="40233" y="11727"/>
                    <a:pt x="40420" y="11710"/>
                  </a:cubicBezTo>
                  <a:cubicBezTo>
                    <a:pt x="42025" y="11577"/>
                    <a:pt x="43269" y="10841"/>
                    <a:pt x="44090" y="10285"/>
                  </a:cubicBezTo>
                  <a:cubicBezTo>
                    <a:pt x="45164" y="10225"/>
                    <a:pt x="46166" y="10165"/>
                    <a:pt x="47156" y="10032"/>
                  </a:cubicBezTo>
                  <a:cubicBezTo>
                    <a:pt x="47410" y="9996"/>
                    <a:pt x="47663" y="9959"/>
                    <a:pt x="47917" y="9923"/>
                  </a:cubicBezTo>
                  <a:cubicBezTo>
                    <a:pt x="48943" y="9742"/>
                    <a:pt x="49969" y="9476"/>
                    <a:pt x="50947" y="9126"/>
                  </a:cubicBezTo>
                  <a:cubicBezTo>
                    <a:pt x="51128" y="9054"/>
                    <a:pt x="51309" y="8994"/>
                    <a:pt x="51490" y="8921"/>
                  </a:cubicBezTo>
                  <a:cubicBezTo>
                    <a:pt x="51937" y="8752"/>
                    <a:pt x="51949" y="8523"/>
                    <a:pt x="51647" y="8305"/>
                  </a:cubicBezTo>
                  <a:cubicBezTo>
                    <a:pt x="51101" y="7925"/>
                    <a:pt x="49573" y="7569"/>
                    <a:pt x="47926" y="7569"/>
                  </a:cubicBezTo>
                  <a:cubicBezTo>
                    <a:pt x="47899" y="7569"/>
                    <a:pt x="47872" y="7569"/>
                    <a:pt x="47844" y="7569"/>
                  </a:cubicBezTo>
                  <a:cubicBezTo>
                    <a:pt x="46444" y="7569"/>
                    <a:pt x="43740" y="8317"/>
                    <a:pt x="43740" y="8317"/>
                  </a:cubicBezTo>
                  <a:cubicBezTo>
                    <a:pt x="43177" y="7816"/>
                    <a:pt x="41789" y="7350"/>
                    <a:pt x="40267" y="7350"/>
                  </a:cubicBezTo>
                  <a:cubicBezTo>
                    <a:pt x="39112" y="7350"/>
                    <a:pt x="37880" y="7618"/>
                    <a:pt x="36870" y="8342"/>
                  </a:cubicBezTo>
                  <a:cubicBezTo>
                    <a:pt x="36454" y="7174"/>
                    <a:pt x="35206" y="6467"/>
                    <a:pt x="33994" y="6467"/>
                  </a:cubicBezTo>
                  <a:cubicBezTo>
                    <a:pt x="33376" y="6467"/>
                    <a:pt x="32767" y="6651"/>
                    <a:pt x="32283" y="7050"/>
                  </a:cubicBezTo>
                  <a:cubicBezTo>
                    <a:pt x="32790" y="4563"/>
                    <a:pt x="30882" y="1859"/>
                    <a:pt x="28395" y="1508"/>
                  </a:cubicBezTo>
                  <a:cubicBezTo>
                    <a:pt x="28210" y="1483"/>
                    <a:pt x="28025" y="1470"/>
                    <a:pt x="27840" y="1470"/>
                  </a:cubicBezTo>
                  <a:cubicBezTo>
                    <a:pt x="25532" y="1470"/>
                    <a:pt x="23335" y="3434"/>
                    <a:pt x="23168" y="5770"/>
                  </a:cubicBezTo>
                  <a:cubicBezTo>
                    <a:pt x="23243" y="4585"/>
                    <a:pt x="22084" y="3601"/>
                    <a:pt x="20957" y="3601"/>
                  </a:cubicBezTo>
                  <a:cubicBezTo>
                    <a:pt x="20649" y="3601"/>
                    <a:pt x="20343" y="3675"/>
                    <a:pt x="20065" y="3838"/>
                  </a:cubicBezTo>
                  <a:cubicBezTo>
                    <a:pt x="19846" y="1737"/>
                    <a:pt x="17871" y="0"/>
                    <a:pt x="1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5205675" y="-285175"/>
              <a:ext cx="2126313" cy="730191"/>
            </a:xfrm>
            <a:custGeom>
              <a:avLst/>
              <a:gdLst/>
              <a:ahLst/>
              <a:cxnLst/>
              <a:rect l="l" t="t" r="r" b="b"/>
              <a:pathLst>
                <a:path w="51950" h="17840" extrusionOk="0">
                  <a:moveTo>
                    <a:pt x="15788" y="0"/>
                  </a:moveTo>
                  <a:cubicBezTo>
                    <a:pt x="15692" y="0"/>
                    <a:pt x="15597" y="4"/>
                    <a:pt x="15501" y="11"/>
                  </a:cubicBezTo>
                  <a:cubicBezTo>
                    <a:pt x="13328" y="193"/>
                    <a:pt x="11493" y="2305"/>
                    <a:pt x="11614" y="4502"/>
                  </a:cubicBezTo>
                  <a:cubicBezTo>
                    <a:pt x="11091" y="3570"/>
                    <a:pt x="10026" y="3014"/>
                    <a:pt x="8970" y="3014"/>
                  </a:cubicBezTo>
                  <a:cubicBezTo>
                    <a:pt x="8564" y="3014"/>
                    <a:pt x="8159" y="3097"/>
                    <a:pt x="7787" y="3271"/>
                  </a:cubicBezTo>
                  <a:cubicBezTo>
                    <a:pt x="7654" y="3331"/>
                    <a:pt x="7521" y="3416"/>
                    <a:pt x="7401" y="3500"/>
                  </a:cubicBezTo>
                  <a:cubicBezTo>
                    <a:pt x="7099" y="3706"/>
                    <a:pt x="6845" y="3983"/>
                    <a:pt x="6652" y="4285"/>
                  </a:cubicBezTo>
                  <a:cubicBezTo>
                    <a:pt x="6257" y="4171"/>
                    <a:pt x="5800" y="4108"/>
                    <a:pt x="5324" y="4108"/>
                  </a:cubicBezTo>
                  <a:cubicBezTo>
                    <a:pt x="3778" y="4108"/>
                    <a:pt x="2018" y="4777"/>
                    <a:pt x="1437" y="6567"/>
                  </a:cubicBezTo>
                  <a:cubicBezTo>
                    <a:pt x="1292" y="7002"/>
                    <a:pt x="1231" y="7460"/>
                    <a:pt x="1268" y="7919"/>
                  </a:cubicBezTo>
                  <a:cubicBezTo>
                    <a:pt x="1280" y="8088"/>
                    <a:pt x="1304" y="8257"/>
                    <a:pt x="1352" y="8426"/>
                  </a:cubicBezTo>
                  <a:cubicBezTo>
                    <a:pt x="906" y="8438"/>
                    <a:pt x="495" y="8692"/>
                    <a:pt x="278" y="9090"/>
                  </a:cubicBezTo>
                  <a:cubicBezTo>
                    <a:pt x="48" y="9549"/>
                    <a:pt x="0" y="10080"/>
                    <a:pt x="145" y="10575"/>
                  </a:cubicBezTo>
                  <a:cubicBezTo>
                    <a:pt x="511" y="12030"/>
                    <a:pt x="1808" y="12951"/>
                    <a:pt x="3181" y="12951"/>
                  </a:cubicBezTo>
                  <a:cubicBezTo>
                    <a:pt x="3665" y="12951"/>
                    <a:pt x="4158" y="12837"/>
                    <a:pt x="4624" y="12591"/>
                  </a:cubicBezTo>
                  <a:cubicBezTo>
                    <a:pt x="5276" y="13738"/>
                    <a:pt x="6531" y="14462"/>
                    <a:pt x="7835" y="14619"/>
                  </a:cubicBezTo>
                  <a:cubicBezTo>
                    <a:pt x="8051" y="14647"/>
                    <a:pt x="8267" y="14661"/>
                    <a:pt x="8483" y="14661"/>
                  </a:cubicBezTo>
                  <a:cubicBezTo>
                    <a:pt x="9573" y="14661"/>
                    <a:pt x="10655" y="14319"/>
                    <a:pt x="11602" y="13774"/>
                  </a:cubicBezTo>
                  <a:lnTo>
                    <a:pt x="11602" y="13774"/>
                  </a:lnTo>
                  <a:cubicBezTo>
                    <a:pt x="10950" y="15597"/>
                    <a:pt x="12773" y="17022"/>
                    <a:pt x="13534" y="17360"/>
                  </a:cubicBezTo>
                  <a:cubicBezTo>
                    <a:pt x="14250" y="17678"/>
                    <a:pt x="15062" y="17840"/>
                    <a:pt x="15893" y="17840"/>
                  </a:cubicBezTo>
                  <a:cubicBezTo>
                    <a:pt x="17809" y="17840"/>
                    <a:pt x="19824" y="16980"/>
                    <a:pt x="20995" y="15187"/>
                  </a:cubicBezTo>
                  <a:cubicBezTo>
                    <a:pt x="20995" y="15187"/>
                    <a:pt x="21706" y="16132"/>
                    <a:pt x="22856" y="16132"/>
                  </a:cubicBezTo>
                  <a:cubicBezTo>
                    <a:pt x="22987" y="16132"/>
                    <a:pt x="23123" y="16119"/>
                    <a:pt x="23264" y="16092"/>
                  </a:cubicBezTo>
                  <a:cubicBezTo>
                    <a:pt x="24303" y="15899"/>
                    <a:pt x="24725" y="15259"/>
                    <a:pt x="24906" y="14813"/>
                  </a:cubicBezTo>
                  <a:cubicBezTo>
                    <a:pt x="25800" y="15748"/>
                    <a:pt x="27032" y="16272"/>
                    <a:pt x="28317" y="16272"/>
                  </a:cubicBezTo>
                  <a:cubicBezTo>
                    <a:pt x="28507" y="16272"/>
                    <a:pt x="28698" y="16261"/>
                    <a:pt x="28890" y="16237"/>
                  </a:cubicBezTo>
                  <a:cubicBezTo>
                    <a:pt x="30761" y="16044"/>
                    <a:pt x="31788" y="15187"/>
                    <a:pt x="32343" y="14161"/>
                  </a:cubicBezTo>
                  <a:cubicBezTo>
                    <a:pt x="32774" y="14341"/>
                    <a:pt x="33189" y="14419"/>
                    <a:pt x="33540" y="14419"/>
                  </a:cubicBezTo>
                  <a:cubicBezTo>
                    <a:pt x="33730" y="14419"/>
                    <a:pt x="33901" y="14396"/>
                    <a:pt x="34045" y="14354"/>
                  </a:cubicBezTo>
                  <a:cubicBezTo>
                    <a:pt x="35953" y="13774"/>
                    <a:pt x="35856" y="12265"/>
                    <a:pt x="35615" y="11891"/>
                  </a:cubicBezTo>
                  <a:lnTo>
                    <a:pt x="35615" y="11891"/>
                  </a:lnTo>
                  <a:cubicBezTo>
                    <a:pt x="35769" y="11959"/>
                    <a:pt x="35935" y="11991"/>
                    <a:pt x="36104" y="11991"/>
                  </a:cubicBezTo>
                  <a:cubicBezTo>
                    <a:pt x="36174" y="11991"/>
                    <a:pt x="36245" y="11986"/>
                    <a:pt x="36315" y="11976"/>
                  </a:cubicBezTo>
                  <a:cubicBezTo>
                    <a:pt x="36641" y="11927"/>
                    <a:pt x="37039" y="11746"/>
                    <a:pt x="37474" y="11287"/>
                  </a:cubicBezTo>
                  <a:lnTo>
                    <a:pt x="37631" y="11348"/>
                  </a:lnTo>
                  <a:cubicBezTo>
                    <a:pt x="38348" y="11600"/>
                    <a:pt x="39103" y="11735"/>
                    <a:pt x="39860" y="11735"/>
                  </a:cubicBezTo>
                  <a:cubicBezTo>
                    <a:pt x="40047" y="11735"/>
                    <a:pt x="40233" y="11727"/>
                    <a:pt x="40420" y="11710"/>
                  </a:cubicBezTo>
                  <a:cubicBezTo>
                    <a:pt x="42025" y="11577"/>
                    <a:pt x="43269" y="10841"/>
                    <a:pt x="44090" y="10285"/>
                  </a:cubicBezTo>
                  <a:cubicBezTo>
                    <a:pt x="45164" y="10225"/>
                    <a:pt x="46166" y="10165"/>
                    <a:pt x="47156" y="10032"/>
                  </a:cubicBezTo>
                  <a:cubicBezTo>
                    <a:pt x="47410" y="9996"/>
                    <a:pt x="47663" y="9959"/>
                    <a:pt x="47917" y="9923"/>
                  </a:cubicBezTo>
                  <a:cubicBezTo>
                    <a:pt x="48943" y="9742"/>
                    <a:pt x="49969" y="9476"/>
                    <a:pt x="50947" y="9126"/>
                  </a:cubicBezTo>
                  <a:cubicBezTo>
                    <a:pt x="51128" y="9054"/>
                    <a:pt x="51309" y="8994"/>
                    <a:pt x="51490" y="8921"/>
                  </a:cubicBezTo>
                  <a:cubicBezTo>
                    <a:pt x="51937" y="8752"/>
                    <a:pt x="51949" y="8523"/>
                    <a:pt x="51647" y="8305"/>
                  </a:cubicBezTo>
                  <a:cubicBezTo>
                    <a:pt x="51101" y="7925"/>
                    <a:pt x="49573" y="7569"/>
                    <a:pt x="47926" y="7569"/>
                  </a:cubicBezTo>
                  <a:cubicBezTo>
                    <a:pt x="47899" y="7569"/>
                    <a:pt x="47872" y="7569"/>
                    <a:pt x="47844" y="7569"/>
                  </a:cubicBezTo>
                  <a:cubicBezTo>
                    <a:pt x="46444" y="7569"/>
                    <a:pt x="43740" y="8317"/>
                    <a:pt x="43740" y="8317"/>
                  </a:cubicBezTo>
                  <a:cubicBezTo>
                    <a:pt x="43177" y="7816"/>
                    <a:pt x="41789" y="7350"/>
                    <a:pt x="40267" y="7350"/>
                  </a:cubicBezTo>
                  <a:cubicBezTo>
                    <a:pt x="39112" y="7350"/>
                    <a:pt x="37880" y="7618"/>
                    <a:pt x="36870" y="8342"/>
                  </a:cubicBezTo>
                  <a:cubicBezTo>
                    <a:pt x="36454" y="7174"/>
                    <a:pt x="35206" y="6467"/>
                    <a:pt x="33994" y="6467"/>
                  </a:cubicBezTo>
                  <a:cubicBezTo>
                    <a:pt x="33376" y="6467"/>
                    <a:pt x="32767" y="6651"/>
                    <a:pt x="32283" y="7050"/>
                  </a:cubicBezTo>
                  <a:cubicBezTo>
                    <a:pt x="32790" y="4563"/>
                    <a:pt x="30882" y="1859"/>
                    <a:pt x="28395" y="1508"/>
                  </a:cubicBezTo>
                  <a:cubicBezTo>
                    <a:pt x="28210" y="1483"/>
                    <a:pt x="28025" y="1470"/>
                    <a:pt x="27840" y="1470"/>
                  </a:cubicBezTo>
                  <a:cubicBezTo>
                    <a:pt x="25532" y="1470"/>
                    <a:pt x="23335" y="3434"/>
                    <a:pt x="23168" y="5770"/>
                  </a:cubicBezTo>
                  <a:cubicBezTo>
                    <a:pt x="23243" y="4585"/>
                    <a:pt x="22084" y="3601"/>
                    <a:pt x="20957" y="3601"/>
                  </a:cubicBezTo>
                  <a:cubicBezTo>
                    <a:pt x="20649" y="3601"/>
                    <a:pt x="20343" y="3675"/>
                    <a:pt x="20065" y="3838"/>
                  </a:cubicBezTo>
                  <a:cubicBezTo>
                    <a:pt x="19846" y="1737"/>
                    <a:pt x="17871" y="0"/>
                    <a:pt x="1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1285225" y="445025"/>
              <a:ext cx="2126314" cy="730191"/>
            </a:xfrm>
            <a:custGeom>
              <a:avLst/>
              <a:gdLst/>
              <a:ahLst/>
              <a:cxnLst/>
              <a:rect l="l" t="t" r="r" b="b"/>
              <a:pathLst>
                <a:path w="51950" h="17840" extrusionOk="0">
                  <a:moveTo>
                    <a:pt x="15788" y="0"/>
                  </a:moveTo>
                  <a:cubicBezTo>
                    <a:pt x="15692" y="0"/>
                    <a:pt x="15597" y="4"/>
                    <a:pt x="15501" y="11"/>
                  </a:cubicBezTo>
                  <a:cubicBezTo>
                    <a:pt x="13328" y="193"/>
                    <a:pt x="11493" y="2305"/>
                    <a:pt x="11614" y="4502"/>
                  </a:cubicBezTo>
                  <a:cubicBezTo>
                    <a:pt x="11091" y="3570"/>
                    <a:pt x="10026" y="3014"/>
                    <a:pt x="8970" y="3014"/>
                  </a:cubicBezTo>
                  <a:cubicBezTo>
                    <a:pt x="8564" y="3014"/>
                    <a:pt x="8159" y="3097"/>
                    <a:pt x="7787" y="3271"/>
                  </a:cubicBezTo>
                  <a:cubicBezTo>
                    <a:pt x="7654" y="3331"/>
                    <a:pt x="7521" y="3416"/>
                    <a:pt x="7401" y="3500"/>
                  </a:cubicBezTo>
                  <a:cubicBezTo>
                    <a:pt x="7099" y="3706"/>
                    <a:pt x="6845" y="3983"/>
                    <a:pt x="6652" y="4285"/>
                  </a:cubicBezTo>
                  <a:cubicBezTo>
                    <a:pt x="6257" y="4171"/>
                    <a:pt x="5800" y="4108"/>
                    <a:pt x="5324" y="4108"/>
                  </a:cubicBezTo>
                  <a:cubicBezTo>
                    <a:pt x="3778" y="4108"/>
                    <a:pt x="2018" y="4777"/>
                    <a:pt x="1437" y="6567"/>
                  </a:cubicBezTo>
                  <a:cubicBezTo>
                    <a:pt x="1292" y="7002"/>
                    <a:pt x="1231" y="7460"/>
                    <a:pt x="1268" y="7919"/>
                  </a:cubicBezTo>
                  <a:cubicBezTo>
                    <a:pt x="1280" y="8088"/>
                    <a:pt x="1304" y="8257"/>
                    <a:pt x="1352" y="8426"/>
                  </a:cubicBezTo>
                  <a:cubicBezTo>
                    <a:pt x="906" y="8438"/>
                    <a:pt x="495" y="8692"/>
                    <a:pt x="278" y="9090"/>
                  </a:cubicBezTo>
                  <a:cubicBezTo>
                    <a:pt x="48" y="9549"/>
                    <a:pt x="0" y="10080"/>
                    <a:pt x="145" y="10575"/>
                  </a:cubicBezTo>
                  <a:cubicBezTo>
                    <a:pt x="511" y="12030"/>
                    <a:pt x="1808" y="12951"/>
                    <a:pt x="3181" y="12951"/>
                  </a:cubicBezTo>
                  <a:cubicBezTo>
                    <a:pt x="3665" y="12951"/>
                    <a:pt x="4158" y="12837"/>
                    <a:pt x="4624" y="12591"/>
                  </a:cubicBezTo>
                  <a:cubicBezTo>
                    <a:pt x="5276" y="13738"/>
                    <a:pt x="6531" y="14462"/>
                    <a:pt x="7835" y="14619"/>
                  </a:cubicBezTo>
                  <a:cubicBezTo>
                    <a:pt x="8051" y="14647"/>
                    <a:pt x="8267" y="14661"/>
                    <a:pt x="8483" y="14661"/>
                  </a:cubicBezTo>
                  <a:cubicBezTo>
                    <a:pt x="9573" y="14661"/>
                    <a:pt x="10655" y="14319"/>
                    <a:pt x="11602" y="13774"/>
                  </a:cubicBezTo>
                  <a:lnTo>
                    <a:pt x="11602" y="13774"/>
                  </a:lnTo>
                  <a:cubicBezTo>
                    <a:pt x="10950" y="15597"/>
                    <a:pt x="12773" y="17022"/>
                    <a:pt x="13534" y="17360"/>
                  </a:cubicBezTo>
                  <a:cubicBezTo>
                    <a:pt x="14250" y="17678"/>
                    <a:pt x="15062" y="17840"/>
                    <a:pt x="15893" y="17840"/>
                  </a:cubicBezTo>
                  <a:cubicBezTo>
                    <a:pt x="17809" y="17840"/>
                    <a:pt x="19824" y="16980"/>
                    <a:pt x="20995" y="15187"/>
                  </a:cubicBezTo>
                  <a:cubicBezTo>
                    <a:pt x="20995" y="15187"/>
                    <a:pt x="21706" y="16132"/>
                    <a:pt x="22856" y="16132"/>
                  </a:cubicBezTo>
                  <a:cubicBezTo>
                    <a:pt x="22987" y="16132"/>
                    <a:pt x="23123" y="16119"/>
                    <a:pt x="23264" y="16092"/>
                  </a:cubicBezTo>
                  <a:cubicBezTo>
                    <a:pt x="24303" y="15899"/>
                    <a:pt x="24725" y="15259"/>
                    <a:pt x="24906" y="14813"/>
                  </a:cubicBezTo>
                  <a:cubicBezTo>
                    <a:pt x="25800" y="15748"/>
                    <a:pt x="27032" y="16272"/>
                    <a:pt x="28317" y="16272"/>
                  </a:cubicBezTo>
                  <a:cubicBezTo>
                    <a:pt x="28507" y="16272"/>
                    <a:pt x="28698" y="16261"/>
                    <a:pt x="28890" y="16237"/>
                  </a:cubicBezTo>
                  <a:cubicBezTo>
                    <a:pt x="30761" y="16044"/>
                    <a:pt x="31788" y="15187"/>
                    <a:pt x="32343" y="14161"/>
                  </a:cubicBezTo>
                  <a:cubicBezTo>
                    <a:pt x="32774" y="14341"/>
                    <a:pt x="33189" y="14419"/>
                    <a:pt x="33540" y="14419"/>
                  </a:cubicBezTo>
                  <a:cubicBezTo>
                    <a:pt x="33730" y="14419"/>
                    <a:pt x="33901" y="14396"/>
                    <a:pt x="34045" y="14354"/>
                  </a:cubicBezTo>
                  <a:cubicBezTo>
                    <a:pt x="35953" y="13774"/>
                    <a:pt x="35856" y="12265"/>
                    <a:pt x="35615" y="11891"/>
                  </a:cubicBezTo>
                  <a:lnTo>
                    <a:pt x="35615" y="11891"/>
                  </a:lnTo>
                  <a:cubicBezTo>
                    <a:pt x="35769" y="11959"/>
                    <a:pt x="35935" y="11991"/>
                    <a:pt x="36104" y="11991"/>
                  </a:cubicBezTo>
                  <a:cubicBezTo>
                    <a:pt x="36174" y="11991"/>
                    <a:pt x="36245" y="11986"/>
                    <a:pt x="36315" y="11976"/>
                  </a:cubicBezTo>
                  <a:cubicBezTo>
                    <a:pt x="36641" y="11927"/>
                    <a:pt x="37039" y="11746"/>
                    <a:pt x="37474" y="11287"/>
                  </a:cubicBezTo>
                  <a:lnTo>
                    <a:pt x="37631" y="11348"/>
                  </a:lnTo>
                  <a:cubicBezTo>
                    <a:pt x="38348" y="11600"/>
                    <a:pt x="39103" y="11735"/>
                    <a:pt x="39860" y="11735"/>
                  </a:cubicBezTo>
                  <a:cubicBezTo>
                    <a:pt x="40047" y="11735"/>
                    <a:pt x="40233" y="11727"/>
                    <a:pt x="40420" y="11710"/>
                  </a:cubicBezTo>
                  <a:cubicBezTo>
                    <a:pt x="42025" y="11577"/>
                    <a:pt x="43269" y="10841"/>
                    <a:pt x="44090" y="10285"/>
                  </a:cubicBezTo>
                  <a:cubicBezTo>
                    <a:pt x="45164" y="10225"/>
                    <a:pt x="46166" y="10165"/>
                    <a:pt x="47156" y="10032"/>
                  </a:cubicBezTo>
                  <a:cubicBezTo>
                    <a:pt x="47410" y="9996"/>
                    <a:pt x="47663" y="9959"/>
                    <a:pt x="47917" y="9923"/>
                  </a:cubicBezTo>
                  <a:cubicBezTo>
                    <a:pt x="48943" y="9742"/>
                    <a:pt x="49969" y="9476"/>
                    <a:pt x="50947" y="9126"/>
                  </a:cubicBezTo>
                  <a:cubicBezTo>
                    <a:pt x="51128" y="9054"/>
                    <a:pt x="51309" y="8994"/>
                    <a:pt x="51490" y="8921"/>
                  </a:cubicBezTo>
                  <a:cubicBezTo>
                    <a:pt x="51937" y="8752"/>
                    <a:pt x="51949" y="8523"/>
                    <a:pt x="51647" y="8305"/>
                  </a:cubicBezTo>
                  <a:cubicBezTo>
                    <a:pt x="51101" y="7925"/>
                    <a:pt x="49573" y="7569"/>
                    <a:pt x="47926" y="7569"/>
                  </a:cubicBezTo>
                  <a:cubicBezTo>
                    <a:pt x="47899" y="7569"/>
                    <a:pt x="47872" y="7569"/>
                    <a:pt x="47844" y="7569"/>
                  </a:cubicBezTo>
                  <a:cubicBezTo>
                    <a:pt x="46444" y="7569"/>
                    <a:pt x="43740" y="8317"/>
                    <a:pt x="43740" y="8317"/>
                  </a:cubicBezTo>
                  <a:cubicBezTo>
                    <a:pt x="43177" y="7816"/>
                    <a:pt x="41789" y="7350"/>
                    <a:pt x="40267" y="7350"/>
                  </a:cubicBezTo>
                  <a:cubicBezTo>
                    <a:pt x="39112" y="7350"/>
                    <a:pt x="37880" y="7618"/>
                    <a:pt x="36870" y="8342"/>
                  </a:cubicBezTo>
                  <a:cubicBezTo>
                    <a:pt x="36454" y="7174"/>
                    <a:pt x="35206" y="6467"/>
                    <a:pt x="33994" y="6467"/>
                  </a:cubicBezTo>
                  <a:cubicBezTo>
                    <a:pt x="33376" y="6467"/>
                    <a:pt x="32767" y="6651"/>
                    <a:pt x="32283" y="7050"/>
                  </a:cubicBezTo>
                  <a:cubicBezTo>
                    <a:pt x="32790" y="4563"/>
                    <a:pt x="30882" y="1859"/>
                    <a:pt x="28395" y="1508"/>
                  </a:cubicBezTo>
                  <a:cubicBezTo>
                    <a:pt x="28210" y="1483"/>
                    <a:pt x="28025" y="1470"/>
                    <a:pt x="27840" y="1470"/>
                  </a:cubicBezTo>
                  <a:cubicBezTo>
                    <a:pt x="25532" y="1470"/>
                    <a:pt x="23335" y="3434"/>
                    <a:pt x="23168" y="5770"/>
                  </a:cubicBezTo>
                  <a:cubicBezTo>
                    <a:pt x="23243" y="4585"/>
                    <a:pt x="22084" y="3601"/>
                    <a:pt x="20957" y="3601"/>
                  </a:cubicBezTo>
                  <a:cubicBezTo>
                    <a:pt x="20649" y="3601"/>
                    <a:pt x="20343" y="3675"/>
                    <a:pt x="20065" y="3838"/>
                  </a:cubicBezTo>
                  <a:cubicBezTo>
                    <a:pt x="19846" y="1737"/>
                    <a:pt x="17871" y="0"/>
                    <a:pt x="1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3"/>
          <p:cNvGrpSpPr/>
          <p:nvPr/>
        </p:nvGrpSpPr>
        <p:grpSpPr>
          <a:xfrm>
            <a:off x="0" y="4419482"/>
            <a:ext cx="9144145" cy="724541"/>
            <a:chOff x="0" y="4419482"/>
            <a:chExt cx="9144145" cy="724541"/>
          </a:xfrm>
        </p:grpSpPr>
        <p:sp>
          <p:nvSpPr>
            <p:cNvPr id="149" name="Google Shape;149;p13"/>
            <p:cNvSpPr/>
            <p:nvPr/>
          </p:nvSpPr>
          <p:spPr>
            <a:xfrm>
              <a:off x="0" y="4419482"/>
              <a:ext cx="9143949" cy="724532"/>
            </a:xfrm>
            <a:custGeom>
              <a:avLst/>
              <a:gdLst/>
              <a:ahLst/>
              <a:cxnLst/>
              <a:rect l="l" t="t" r="r" b="b"/>
              <a:pathLst>
                <a:path w="190014" h="15056" extrusionOk="0">
                  <a:moveTo>
                    <a:pt x="102510" y="2379"/>
                  </a:moveTo>
                  <a:lnTo>
                    <a:pt x="102510" y="2379"/>
                  </a:lnTo>
                  <a:cubicBezTo>
                    <a:pt x="102506" y="2408"/>
                    <a:pt x="102503" y="2437"/>
                    <a:pt x="102499" y="2467"/>
                  </a:cubicBezTo>
                  <a:lnTo>
                    <a:pt x="102499" y="2467"/>
                  </a:lnTo>
                  <a:cubicBezTo>
                    <a:pt x="102503" y="2438"/>
                    <a:pt x="102507" y="2408"/>
                    <a:pt x="102510" y="2379"/>
                  </a:cubicBezTo>
                  <a:close/>
                  <a:moveTo>
                    <a:pt x="184037" y="2548"/>
                  </a:moveTo>
                  <a:lnTo>
                    <a:pt x="184031" y="2602"/>
                  </a:lnTo>
                  <a:lnTo>
                    <a:pt x="184031" y="2602"/>
                  </a:lnTo>
                  <a:cubicBezTo>
                    <a:pt x="184034" y="2584"/>
                    <a:pt x="184035" y="2566"/>
                    <a:pt x="184037" y="2548"/>
                  </a:cubicBezTo>
                  <a:close/>
                  <a:moveTo>
                    <a:pt x="79692" y="3320"/>
                  </a:moveTo>
                  <a:lnTo>
                    <a:pt x="79691" y="3324"/>
                  </a:lnTo>
                  <a:lnTo>
                    <a:pt x="79695" y="3329"/>
                  </a:lnTo>
                  <a:lnTo>
                    <a:pt x="79695" y="3329"/>
                  </a:lnTo>
                  <a:cubicBezTo>
                    <a:pt x="79694" y="3326"/>
                    <a:pt x="79693" y="3323"/>
                    <a:pt x="79692" y="3320"/>
                  </a:cubicBezTo>
                  <a:close/>
                  <a:moveTo>
                    <a:pt x="107292" y="3868"/>
                  </a:moveTo>
                  <a:cubicBezTo>
                    <a:pt x="107352" y="4048"/>
                    <a:pt x="107400" y="4239"/>
                    <a:pt x="107435" y="4431"/>
                  </a:cubicBezTo>
                  <a:lnTo>
                    <a:pt x="107122" y="4697"/>
                  </a:lnTo>
                  <a:lnTo>
                    <a:pt x="107292" y="3868"/>
                  </a:lnTo>
                  <a:close/>
                  <a:moveTo>
                    <a:pt x="326" y="0"/>
                  </a:moveTo>
                  <a:cubicBezTo>
                    <a:pt x="302" y="1087"/>
                    <a:pt x="193" y="2161"/>
                    <a:pt x="0" y="3224"/>
                  </a:cubicBezTo>
                  <a:lnTo>
                    <a:pt x="0" y="15055"/>
                  </a:lnTo>
                  <a:lnTo>
                    <a:pt x="190013" y="15055"/>
                  </a:lnTo>
                  <a:lnTo>
                    <a:pt x="190013" y="6411"/>
                  </a:lnTo>
                  <a:lnTo>
                    <a:pt x="189591" y="6411"/>
                  </a:lnTo>
                  <a:cubicBezTo>
                    <a:pt x="189240" y="5518"/>
                    <a:pt x="189349" y="4516"/>
                    <a:pt x="189880" y="3719"/>
                  </a:cubicBezTo>
                  <a:lnTo>
                    <a:pt x="189880" y="3719"/>
                  </a:lnTo>
                  <a:lnTo>
                    <a:pt x="188673" y="4781"/>
                  </a:lnTo>
                  <a:lnTo>
                    <a:pt x="188987" y="3067"/>
                  </a:lnTo>
                  <a:lnTo>
                    <a:pt x="188987" y="3067"/>
                  </a:lnTo>
                  <a:cubicBezTo>
                    <a:pt x="188468" y="3731"/>
                    <a:pt x="187864" y="4322"/>
                    <a:pt x="187176" y="4817"/>
                  </a:cubicBezTo>
                  <a:cubicBezTo>
                    <a:pt x="187140" y="4383"/>
                    <a:pt x="187236" y="3948"/>
                    <a:pt x="187454" y="3562"/>
                  </a:cubicBezTo>
                  <a:lnTo>
                    <a:pt x="187454" y="3562"/>
                  </a:lnTo>
                  <a:cubicBezTo>
                    <a:pt x="186741" y="4359"/>
                    <a:pt x="185896" y="5035"/>
                    <a:pt x="184955" y="5542"/>
                  </a:cubicBezTo>
                  <a:cubicBezTo>
                    <a:pt x="185124" y="4660"/>
                    <a:pt x="185293" y="3779"/>
                    <a:pt x="185462" y="2898"/>
                  </a:cubicBezTo>
                  <a:lnTo>
                    <a:pt x="185462" y="2898"/>
                  </a:lnTo>
                  <a:cubicBezTo>
                    <a:pt x="185124" y="3827"/>
                    <a:pt x="184532" y="4636"/>
                    <a:pt x="183759" y="5240"/>
                  </a:cubicBezTo>
                  <a:lnTo>
                    <a:pt x="184031" y="2602"/>
                  </a:lnTo>
                  <a:lnTo>
                    <a:pt x="184031" y="2602"/>
                  </a:lnTo>
                  <a:cubicBezTo>
                    <a:pt x="183916" y="3617"/>
                    <a:pt x="183235" y="4498"/>
                    <a:pt x="182262" y="4854"/>
                  </a:cubicBezTo>
                  <a:lnTo>
                    <a:pt x="182190" y="2234"/>
                  </a:lnTo>
                  <a:cubicBezTo>
                    <a:pt x="181779" y="3163"/>
                    <a:pt x="181236" y="4045"/>
                    <a:pt x="180596" y="4830"/>
                  </a:cubicBezTo>
                  <a:cubicBezTo>
                    <a:pt x="180548" y="4021"/>
                    <a:pt x="180488" y="3212"/>
                    <a:pt x="180439" y="2403"/>
                  </a:cubicBezTo>
                  <a:cubicBezTo>
                    <a:pt x="179872" y="3151"/>
                    <a:pt x="179413" y="3972"/>
                    <a:pt x="179063" y="4842"/>
                  </a:cubicBezTo>
                  <a:lnTo>
                    <a:pt x="179063" y="3707"/>
                  </a:lnTo>
                  <a:lnTo>
                    <a:pt x="178496" y="4914"/>
                  </a:lnTo>
                  <a:cubicBezTo>
                    <a:pt x="178315" y="4467"/>
                    <a:pt x="178230" y="3972"/>
                    <a:pt x="178266" y="3489"/>
                  </a:cubicBezTo>
                  <a:lnTo>
                    <a:pt x="178266" y="3489"/>
                  </a:lnTo>
                  <a:cubicBezTo>
                    <a:pt x="178146" y="3695"/>
                    <a:pt x="178025" y="3900"/>
                    <a:pt x="177892" y="4093"/>
                  </a:cubicBezTo>
                  <a:cubicBezTo>
                    <a:pt x="177832" y="3272"/>
                    <a:pt x="177759" y="2439"/>
                    <a:pt x="177699" y="1606"/>
                  </a:cubicBezTo>
                  <a:lnTo>
                    <a:pt x="177699" y="1606"/>
                  </a:lnTo>
                  <a:cubicBezTo>
                    <a:pt x="177747" y="2729"/>
                    <a:pt x="177590" y="3864"/>
                    <a:pt x="177240" y="4926"/>
                  </a:cubicBezTo>
                  <a:cubicBezTo>
                    <a:pt x="177156" y="5011"/>
                    <a:pt x="177083" y="5095"/>
                    <a:pt x="176999" y="5180"/>
                  </a:cubicBezTo>
                  <a:cubicBezTo>
                    <a:pt x="176793" y="3948"/>
                    <a:pt x="176685" y="2705"/>
                    <a:pt x="176673" y="1461"/>
                  </a:cubicBezTo>
                  <a:lnTo>
                    <a:pt x="176129" y="5204"/>
                  </a:lnTo>
                  <a:cubicBezTo>
                    <a:pt x="175912" y="4588"/>
                    <a:pt x="175852" y="3924"/>
                    <a:pt x="175924" y="3272"/>
                  </a:cubicBezTo>
                  <a:lnTo>
                    <a:pt x="175924" y="3272"/>
                  </a:lnTo>
                  <a:cubicBezTo>
                    <a:pt x="175828" y="3586"/>
                    <a:pt x="175707" y="3888"/>
                    <a:pt x="175562" y="4178"/>
                  </a:cubicBezTo>
                  <a:cubicBezTo>
                    <a:pt x="175248" y="3176"/>
                    <a:pt x="174934" y="2161"/>
                    <a:pt x="174620" y="1147"/>
                  </a:cubicBezTo>
                  <a:lnTo>
                    <a:pt x="174620" y="1147"/>
                  </a:lnTo>
                  <a:cubicBezTo>
                    <a:pt x="174620" y="2427"/>
                    <a:pt x="174632" y="3719"/>
                    <a:pt x="174632" y="4999"/>
                  </a:cubicBezTo>
                  <a:cubicBezTo>
                    <a:pt x="174572" y="4793"/>
                    <a:pt x="174500" y="4576"/>
                    <a:pt x="174439" y="4371"/>
                  </a:cubicBezTo>
                  <a:cubicBezTo>
                    <a:pt x="174379" y="3924"/>
                    <a:pt x="174355" y="3477"/>
                    <a:pt x="174379" y="3031"/>
                  </a:cubicBezTo>
                  <a:lnTo>
                    <a:pt x="174379" y="3031"/>
                  </a:lnTo>
                  <a:cubicBezTo>
                    <a:pt x="174331" y="3260"/>
                    <a:pt x="174270" y="3477"/>
                    <a:pt x="174198" y="3695"/>
                  </a:cubicBezTo>
                  <a:cubicBezTo>
                    <a:pt x="173884" y="2862"/>
                    <a:pt x="173522" y="2041"/>
                    <a:pt x="173099" y="1256"/>
                  </a:cubicBezTo>
                  <a:lnTo>
                    <a:pt x="173099" y="1256"/>
                  </a:lnTo>
                  <a:cubicBezTo>
                    <a:pt x="173304" y="2644"/>
                    <a:pt x="173401" y="4057"/>
                    <a:pt x="173377" y="5457"/>
                  </a:cubicBezTo>
                  <a:cubicBezTo>
                    <a:pt x="173329" y="5542"/>
                    <a:pt x="173280" y="5614"/>
                    <a:pt x="173232" y="5699"/>
                  </a:cubicBezTo>
                  <a:cubicBezTo>
                    <a:pt x="173063" y="4769"/>
                    <a:pt x="173003" y="3827"/>
                    <a:pt x="173039" y="2886"/>
                  </a:cubicBezTo>
                  <a:lnTo>
                    <a:pt x="173039" y="2886"/>
                  </a:lnTo>
                  <a:cubicBezTo>
                    <a:pt x="172930" y="3514"/>
                    <a:pt x="172725" y="4117"/>
                    <a:pt x="172435" y="4673"/>
                  </a:cubicBezTo>
                  <a:cubicBezTo>
                    <a:pt x="172109" y="4081"/>
                    <a:pt x="171783" y="3502"/>
                    <a:pt x="171445" y="2922"/>
                  </a:cubicBezTo>
                  <a:cubicBezTo>
                    <a:pt x="171397" y="3139"/>
                    <a:pt x="171349" y="3369"/>
                    <a:pt x="171324" y="3598"/>
                  </a:cubicBezTo>
                  <a:cubicBezTo>
                    <a:pt x="171228" y="3127"/>
                    <a:pt x="171155" y="2656"/>
                    <a:pt x="171119" y="2186"/>
                  </a:cubicBezTo>
                  <a:cubicBezTo>
                    <a:pt x="170926" y="2958"/>
                    <a:pt x="170685" y="3731"/>
                    <a:pt x="170395" y="4479"/>
                  </a:cubicBezTo>
                  <a:lnTo>
                    <a:pt x="170033" y="3755"/>
                  </a:lnTo>
                  <a:cubicBezTo>
                    <a:pt x="170033" y="4359"/>
                    <a:pt x="169984" y="4938"/>
                    <a:pt x="169972" y="5481"/>
                  </a:cubicBezTo>
                  <a:lnTo>
                    <a:pt x="169936" y="5554"/>
                  </a:lnTo>
                  <a:cubicBezTo>
                    <a:pt x="169610" y="4274"/>
                    <a:pt x="169284" y="2994"/>
                    <a:pt x="168946" y="1715"/>
                  </a:cubicBezTo>
                  <a:cubicBezTo>
                    <a:pt x="168825" y="3127"/>
                    <a:pt x="168499" y="4504"/>
                    <a:pt x="168004" y="5832"/>
                  </a:cubicBezTo>
                  <a:cubicBezTo>
                    <a:pt x="167618" y="4793"/>
                    <a:pt x="167232" y="3755"/>
                    <a:pt x="166845" y="2717"/>
                  </a:cubicBezTo>
                  <a:lnTo>
                    <a:pt x="166845" y="2717"/>
                  </a:lnTo>
                  <a:cubicBezTo>
                    <a:pt x="166894" y="3779"/>
                    <a:pt x="166701" y="4854"/>
                    <a:pt x="166290" y="5844"/>
                  </a:cubicBezTo>
                  <a:lnTo>
                    <a:pt x="164793" y="2693"/>
                  </a:lnTo>
                  <a:cubicBezTo>
                    <a:pt x="164721" y="3731"/>
                    <a:pt x="164648" y="4781"/>
                    <a:pt x="164576" y="5819"/>
                  </a:cubicBezTo>
                  <a:lnTo>
                    <a:pt x="162946" y="3043"/>
                  </a:lnTo>
                  <a:lnTo>
                    <a:pt x="162861" y="6121"/>
                  </a:lnTo>
                  <a:lnTo>
                    <a:pt x="162451" y="5566"/>
                  </a:lnTo>
                  <a:cubicBezTo>
                    <a:pt x="162439" y="5264"/>
                    <a:pt x="162391" y="4962"/>
                    <a:pt x="162306" y="4685"/>
                  </a:cubicBezTo>
                  <a:cubicBezTo>
                    <a:pt x="162210" y="4781"/>
                    <a:pt x="162137" y="4902"/>
                    <a:pt x="162041" y="4999"/>
                  </a:cubicBezTo>
                  <a:lnTo>
                    <a:pt x="161690" y="4528"/>
                  </a:lnTo>
                  <a:cubicBezTo>
                    <a:pt x="161654" y="4033"/>
                    <a:pt x="161606" y="3538"/>
                    <a:pt x="161570" y="3055"/>
                  </a:cubicBezTo>
                  <a:lnTo>
                    <a:pt x="160990" y="4009"/>
                  </a:lnTo>
                  <a:cubicBezTo>
                    <a:pt x="161002" y="3924"/>
                    <a:pt x="161014" y="3852"/>
                    <a:pt x="161038" y="3767"/>
                  </a:cubicBezTo>
                  <a:lnTo>
                    <a:pt x="161038" y="3767"/>
                  </a:lnTo>
                  <a:cubicBezTo>
                    <a:pt x="160725" y="4178"/>
                    <a:pt x="160447" y="4612"/>
                    <a:pt x="160205" y="5071"/>
                  </a:cubicBezTo>
                  <a:cubicBezTo>
                    <a:pt x="160121" y="4298"/>
                    <a:pt x="160036" y="3526"/>
                    <a:pt x="159940" y="2741"/>
                  </a:cubicBezTo>
                  <a:cubicBezTo>
                    <a:pt x="159493" y="3489"/>
                    <a:pt x="159010" y="4202"/>
                    <a:pt x="158503" y="4914"/>
                  </a:cubicBezTo>
                  <a:cubicBezTo>
                    <a:pt x="158431" y="4564"/>
                    <a:pt x="158358" y="4226"/>
                    <a:pt x="158286" y="3876"/>
                  </a:cubicBezTo>
                  <a:cubicBezTo>
                    <a:pt x="158286" y="4238"/>
                    <a:pt x="158262" y="4588"/>
                    <a:pt x="158213" y="4950"/>
                  </a:cubicBezTo>
                  <a:cubicBezTo>
                    <a:pt x="157960" y="4274"/>
                    <a:pt x="157803" y="3586"/>
                    <a:pt x="157731" y="2874"/>
                  </a:cubicBezTo>
                  <a:cubicBezTo>
                    <a:pt x="157405" y="3755"/>
                    <a:pt x="156958" y="4588"/>
                    <a:pt x="156390" y="5349"/>
                  </a:cubicBezTo>
                  <a:lnTo>
                    <a:pt x="155642" y="3067"/>
                  </a:lnTo>
                  <a:lnTo>
                    <a:pt x="155642" y="3067"/>
                  </a:lnTo>
                  <a:cubicBezTo>
                    <a:pt x="155666" y="3888"/>
                    <a:pt x="155388" y="4685"/>
                    <a:pt x="154857" y="5312"/>
                  </a:cubicBezTo>
                  <a:cubicBezTo>
                    <a:pt x="154423" y="4528"/>
                    <a:pt x="153988" y="3755"/>
                    <a:pt x="153565" y="2982"/>
                  </a:cubicBezTo>
                  <a:lnTo>
                    <a:pt x="152769" y="5614"/>
                  </a:lnTo>
                  <a:lnTo>
                    <a:pt x="151646" y="3477"/>
                  </a:lnTo>
                  <a:cubicBezTo>
                    <a:pt x="151465" y="4238"/>
                    <a:pt x="151284" y="4986"/>
                    <a:pt x="151103" y="5747"/>
                  </a:cubicBezTo>
                  <a:lnTo>
                    <a:pt x="150064" y="3031"/>
                  </a:lnTo>
                  <a:cubicBezTo>
                    <a:pt x="150052" y="4069"/>
                    <a:pt x="149775" y="5095"/>
                    <a:pt x="149280" y="6013"/>
                  </a:cubicBezTo>
                  <a:lnTo>
                    <a:pt x="148531" y="3369"/>
                  </a:lnTo>
                  <a:cubicBezTo>
                    <a:pt x="148495" y="4105"/>
                    <a:pt x="148290" y="4830"/>
                    <a:pt x="147952" y="5481"/>
                  </a:cubicBezTo>
                  <a:lnTo>
                    <a:pt x="146889" y="2681"/>
                  </a:lnTo>
                  <a:cubicBezTo>
                    <a:pt x="146793" y="3634"/>
                    <a:pt x="146563" y="4564"/>
                    <a:pt x="146213" y="5457"/>
                  </a:cubicBezTo>
                  <a:cubicBezTo>
                    <a:pt x="145585" y="4745"/>
                    <a:pt x="145151" y="3888"/>
                    <a:pt x="144921" y="2970"/>
                  </a:cubicBezTo>
                  <a:cubicBezTo>
                    <a:pt x="144704" y="3803"/>
                    <a:pt x="144487" y="4636"/>
                    <a:pt x="144269" y="5469"/>
                  </a:cubicBezTo>
                  <a:cubicBezTo>
                    <a:pt x="143738" y="4854"/>
                    <a:pt x="143340" y="4129"/>
                    <a:pt x="143135" y="3357"/>
                  </a:cubicBezTo>
                  <a:lnTo>
                    <a:pt x="143110" y="5904"/>
                  </a:lnTo>
                  <a:lnTo>
                    <a:pt x="141577" y="3610"/>
                  </a:lnTo>
                  <a:lnTo>
                    <a:pt x="141239" y="5614"/>
                  </a:lnTo>
                  <a:cubicBezTo>
                    <a:pt x="141106" y="5494"/>
                    <a:pt x="140974" y="5361"/>
                    <a:pt x="140853" y="5216"/>
                  </a:cubicBezTo>
                  <a:cubicBezTo>
                    <a:pt x="140937" y="4431"/>
                    <a:pt x="141082" y="3646"/>
                    <a:pt x="141287" y="2874"/>
                  </a:cubicBezTo>
                  <a:lnTo>
                    <a:pt x="141287" y="2874"/>
                  </a:lnTo>
                  <a:cubicBezTo>
                    <a:pt x="140961" y="3357"/>
                    <a:pt x="140611" y="3827"/>
                    <a:pt x="140213" y="4262"/>
                  </a:cubicBezTo>
                  <a:cubicBezTo>
                    <a:pt x="140104" y="4033"/>
                    <a:pt x="140020" y="3803"/>
                    <a:pt x="139947" y="3562"/>
                  </a:cubicBezTo>
                  <a:lnTo>
                    <a:pt x="139947" y="3562"/>
                  </a:lnTo>
                  <a:cubicBezTo>
                    <a:pt x="140008" y="3840"/>
                    <a:pt x="140056" y="4105"/>
                    <a:pt x="140104" y="4383"/>
                  </a:cubicBezTo>
                  <a:cubicBezTo>
                    <a:pt x="139778" y="4721"/>
                    <a:pt x="139440" y="5047"/>
                    <a:pt x="139090" y="5349"/>
                  </a:cubicBezTo>
                  <a:lnTo>
                    <a:pt x="139235" y="2886"/>
                  </a:lnTo>
                  <a:lnTo>
                    <a:pt x="139235" y="2886"/>
                  </a:lnTo>
                  <a:cubicBezTo>
                    <a:pt x="138849" y="3743"/>
                    <a:pt x="138305" y="4504"/>
                    <a:pt x="137629" y="5143"/>
                  </a:cubicBezTo>
                  <a:cubicBezTo>
                    <a:pt x="137581" y="4274"/>
                    <a:pt x="137545" y="3405"/>
                    <a:pt x="137509" y="2536"/>
                  </a:cubicBezTo>
                  <a:lnTo>
                    <a:pt x="135746" y="5143"/>
                  </a:lnTo>
                  <a:cubicBezTo>
                    <a:pt x="135456" y="4419"/>
                    <a:pt x="135311" y="3646"/>
                    <a:pt x="135324" y="2874"/>
                  </a:cubicBezTo>
                  <a:lnTo>
                    <a:pt x="135324" y="2874"/>
                  </a:lnTo>
                  <a:cubicBezTo>
                    <a:pt x="135010" y="3695"/>
                    <a:pt x="134563" y="4443"/>
                    <a:pt x="134008" y="5119"/>
                  </a:cubicBezTo>
                  <a:cubicBezTo>
                    <a:pt x="133899" y="4479"/>
                    <a:pt x="133802" y="3840"/>
                    <a:pt x="133706" y="3212"/>
                  </a:cubicBezTo>
                  <a:lnTo>
                    <a:pt x="132607" y="5469"/>
                  </a:lnTo>
                  <a:cubicBezTo>
                    <a:pt x="132257" y="4624"/>
                    <a:pt x="132016" y="3719"/>
                    <a:pt x="131919" y="2801"/>
                  </a:cubicBezTo>
                  <a:cubicBezTo>
                    <a:pt x="131400" y="3803"/>
                    <a:pt x="130881" y="4817"/>
                    <a:pt x="130362" y="5819"/>
                  </a:cubicBezTo>
                  <a:lnTo>
                    <a:pt x="129529" y="3139"/>
                  </a:lnTo>
                  <a:lnTo>
                    <a:pt x="128406" y="5675"/>
                  </a:lnTo>
                  <a:lnTo>
                    <a:pt x="127826" y="3477"/>
                  </a:lnTo>
                  <a:cubicBezTo>
                    <a:pt x="127525" y="4105"/>
                    <a:pt x="127102" y="4660"/>
                    <a:pt x="126595" y="5131"/>
                  </a:cubicBezTo>
                  <a:lnTo>
                    <a:pt x="126510" y="3477"/>
                  </a:lnTo>
                  <a:cubicBezTo>
                    <a:pt x="126160" y="4202"/>
                    <a:pt x="125702" y="4878"/>
                    <a:pt x="125158" y="5481"/>
                  </a:cubicBezTo>
                  <a:cubicBezTo>
                    <a:pt x="124844" y="4805"/>
                    <a:pt x="124736" y="4045"/>
                    <a:pt x="124844" y="3308"/>
                  </a:cubicBezTo>
                  <a:lnTo>
                    <a:pt x="124844" y="3308"/>
                  </a:lnTo>
                  <a:cubicBezTo>
                    <a:pt x="124410" y="3912"/>
                    <a:pt x="123975" y="4516"/>
                    <a:pt x="123541" y="5107"/>
                  </a:cubicBezTo>
                  <a:lnTo>
                    <a:pt x="122864" y="3200"/>
                  </a:lnTo>
                  <a:lnTo>
                    <a:pt x="121633" y="5409"/>
                  </a:lnTo>
                  <a:lnTo>
                    <a:pt x="120957" y="3538"/>
                  </a:lnTo>
                  <a:lnTo>
                    <a:pt x="119991" y="5131"/>
                  </a:lnTo>
                  <a:cubicBezTo>
                    <a:pt x="119762" y="4636"/>
                    <a:pt x="119532" y="4153"/>
                    <a:pt x="119291" y="3658"/>
                  </a:cubicBezTo>
                  <a:cubicBezTo>
                    <a:pt x="119086" y="4383"/>
                    <a:pt x="118868" y="5095"/>
                    <a:pt x="118663" y="5807"/>
                  </a:cubicBezTo>
                  <a:cubicBezTo>
                    <a:pt x="118301" y="4986"/>
                    <a:pt x="117939" y="4153"/>
                    <a:pt x="117577" y="3332"/>
                  </a:cubicBezTo>
                  <a:lnTo>
                    <a:pt x="116816" y="5819"/>
                  </a:lnTo>
                  <a:lnTo>
                    <a:pt x="115524" y="3272"/>
                  </a:lnTo>
                  <a:cubicBezTo>
                    <a:pt x="115319" y="4045"/>
                    <a:pt x="115005" y="4793"/>
                    <a:pt x="114583" y="5481"/>
                  </a:cubicBezTo>
                  <a:lnTo>
                    <a:pt x="113641" y="3369"/>
                  </a:lnTo>
                  <a:cubicBezTo>
                    <a:pt x="113436" y="4141"/>
                    <a:pt x="113110" y="4890"/>
                    <a:pt x="112675" y="5578"/>
                  </a:cubicBezTo>
                  <a:cubicBezTo>
                    <a:pt x="112144" y="5047"/>
                    <a:pt x="111733" y="4395"/>
                    <a:pt x="111468" y="3683"/>
                  </a:cubicBezTo>
                  <a:lnTo>
                    <a:pt x="110562" y="6097"/>
                  </a:lnTo>
                  <a:cubicBezTo>
                    <a:pt x="110019" y="5228"/>
                    <a:pt x="109488" y="4359"/>
                    <a:pt x="108957" y="3502"/>
                  </a:cubicBezTo>
                  <a:cubicBezTo>
                    <a:pt x="108776" y="4057"/>
                    <a:pt x="108594" y="4600"/>
                    <a:pt x="108425" y="5155"/>
                  </a:cubicBezTo>
                  <a:lnTo>
                    <a:pt x="107918" y="4588"/>
                  </a:lnTo>
                  <a:cubicBezTo>
                    <a:pt x="108003" y="4250"/>
                    <a:pt x="108148" y="3936"/>
                    <a:pt x="108341" y="3658"/>
                  </a:cubicBezTo>
                  <a:lnTo>
                    <a:pt x="108341" y="3658"/>
                  </a:lnTo>
                  <a:lnTo>
                    <a:pt x="107641" y="4262"/>
                  </a:lnTo>
                  <a:lnTo>
                    <a:pt x="107292" y="3866"/>
                  </a:lnTo>
                  <a:lnTo>
                    <a:pt x="107472" y="2994"/>
                  </a:lnTo>
                  <a:lnTo>
                    <a:pt x="107472" y="2994"/>
                  </a:lnTo>
                  <a:cubicBezTo>
                    <a:pt x="106965" y="3610"/>
                    <a:pt x="106373" y="4166"/>
                    <a:pt x="105721" y="4624"/>
                  </a:cubicBezTo>
                  <a:lnTo>
                    <a:pt x="105612" y="4528"/>
                  </a:lnTo>
                  <a:cubicBezTo>
                    <a:pt x="105625" y="4153"/>
                    <a:pt x="105733" y="3791"/>
                    <a:pt x="105914" y="3465"/>
                  </a:cubicBezTo>
                  <a:lnTo>
                    <a:pt x="105914" y="3465"/>
                  </a:lnTo>
                  <a:cubicBezTo>
                    <a:pt x="105697" y="3695"/>
                    <a:pt x="105468" y="3924"/>
                    <a:pt x="105226" y="4141"/>
                  </a:cubicBezTo>
                  <a:cubicBezTo>
                    <a:pt x="105033" y="3948"/>
                    <a:pt x="104852" y="3743"/>
                    <a:pt x="104683" y="3538"/>
                  </a:cubicBezTo>
                  <a:lnTo>
                    <a:pt x="104683" y="3538"/>
                  </a:lnTo>
                  <a:cubicBezTo>
                    <a:pt x="104852" y="3743"/>
                    <a:pt x="104997" y="3972"/>
                    <a:pt x="105130" y="4226"/>
                  </a:cubicBezTo>
                  <a:cubicBezTo>
                    <a:pt x="104586" y="4673"/>
                    <a:pt x="104007" y="5071"/>
                    <a:pt x="103391" y="5385"/>
                  </a:cubicBezTo>
                  <a:cubicBezTo>
                    <a:pt x="103572" y="4516"/>
                    <a:pt x="103753" y="3634"/>
                    <a:pt x="103934" y="2753"/>
                  </a:cubicBezTo>
                  <a:lnTo>
                    <a:pt x="103934" y="2753"/>
                  </a:lnTo>
                  <a:cubicBezTo>
                    <a:pt x="103584" y="3683"/>
                    <a:pt x="102981" y="4479"/>
                    <a:pt x="102184" y="5071"/>
                  </a:cubicBezTo>
                  <a:cubicBezTo>
                    <a:pt x="102289" y="4207"/>
                    <a:pt x="102394" y="3342"/>
                    <a:pt x="102499" y="2467"/>
                  </a:cubicBezTo>
                  <a:lnTo>
                    <a:pt x="102499" y="2467"/>
                  </a:lnTo>
                  <a:cubicBezTo>
                    <a:pt x="102361" y="3478"/>
                    <a:pt x="101661" y="4320"/>
                    <a:pt x="100699" y="4648"/>
                  </a:cubicBezTo>
                  <a:cubicBezTo>
                    <a:pt x="100699" y="3779"/>
                    <a:pt x="100687" y="2910"/>
                    <a:pt x="100687" y="2041"/>
                  </a:cubicBezTo>
                  <a:cubicBezTo>
                    <a:pt x="100252" y="2958"/>
                    <a:pt x="99697" y="3827"/>
                    <a:pt x="99033" y="4600"/>
                  </a:cubicBezTo>
                  <a:lnTo>
                    <a:pt x="98924" y="2161"/>
                  </a:lnTo>
                  <a:cubicBezTo>
                    <a:pt x="98200" y="3103"/>
                    <a:pt x="97632" y="4141"/>
                    <a:pt x="97234" y="5252"/>
                  </a:cubicBezTo>
                  <a:cubicBezTo>
                    <a:pt x="96848" y="4648"/>
                    <a:pt x="96667" y="3936"/>
                    <a:pt x="96727" y="3224"/>
                  </a:cubicBezTo>
                  <a:lnTo>
                    <a:pt x="96727" y="3224"/>
                  </a:lnTo>
                  <a:cubicBezTo>
                    <a:pt x="96232" y="4093"/>
                    <a:pt x="95556" y="4842"/>
                    <a:pt x="94759" y="5445"/>
                  </a:cubicBezTo>
                  <a:cubicBezTo>
                    <a:pt x="94397" y="4660"/>
                    <a:pt x="94276" y="3803"/>
                    <a:pt x="94385" y="2946"/>
                  </a:cubicBezTo>
                  <a:lnTo>
                    <a:pt x="94385" y="2946"/>
                  </a:lnTo>
                  <a:cubicBezTo>
                    <a:pt x="94107" y="3767"/>
                    <a:pt x="93673" y="4528"/>
                    <a:pt x="93093" y="5168"/>
                  </a:cubicBezTo>
                  <a:cubicBezTo>
                    <a:pt x="92876" y="4359"/>
                    <a:pt x="92791" y="3514"/>
                    <a:pt x="92852" y="2681"/>
                  </a:cubicBezTo>
                  <a:lnTo>
                    <a:pt x="92852" y="2681"/>
                  </a:lnTo>
                  <a:cubicBezTo>
                    <a:pt x="92610" y="3634"/>
                    <a:pt x="92200" y="4528"/>
                    <a:pt x="91644" y="5324"/>
                  </a:cubicBezTo>
                  <a:cubicBezTo>
                    <a:pt x="91499" y="4395"/>
                    <a:pt x="91451" y="3453"/>
                    <a:pt x="91499" y="2524"/>
                  </a:cubicBezTo>
                  <a:lnTo>
                    <a:pt x="91499" y="2524"/>
                  </a:lnTo>
                  <a:cubicBezTo>
                    <a:pt x="91318" y="3502"/>
                    <a:pt x="90884" y="4419"/>
                    <a:pt x="90268" y="5192"/>
                  </a:cubicBezTo>
                  <a:cubicBezTo>
                    <a:pt x="89918" y="4081"/>
                    <a:pt x="89688" y="2934"/>
                    <a:pt x="89592" y="1775"/>
                  </a:cubicBezTo>
                  <a:cubicBezTo>
                    <a:pt x="89302" y="2934"/>
                    <a:pt x="88880" y="4057"/>
                    <a:pt x="88348" y="5119"/>
                  </a:cubicBezTo>
                  <a:lnTo>
                    <a:pt x="87443" y="1268"/>
                  </a:lnTo>
                  <a:cubicBezTo>
                    <a:pt x="87286" y="2681"/>
                    <a:pt x="86948" y="4057"/>
                    <a:pt x="86417" y="5373"/>
                  </a:cubicBezTo>
                  <a:lnTo>
                    <a:pt x="85318" y="2222"/>
                  </a:lnTo>
                  <a:lnTo>
                    <a:pt x="85318" y="2222"/>
                  </a:lnTo>
                  <a:cubicBezTo>
                    <a:pt x="85354" y="3296"/>
                    <a:pt x="85137" y="4359"/>
                    <a:pt x="84702" y="5349"/>
                  </a:cubicBezTo>
                  <a:cubicBezTo>
                    <a:pt x="84232" y="4286"/>
                    <a:pt x="83761" y="3236"/>
                    <a:pt x="83290" y="2173"/>
                  </a:cubicBezTo>
                  <a:lnTo>
                    <a:pt x="83000" y="5300"/>
                  </a:lnTo>
                  <a:lnTo>
                    <a:pt x="81419" y="2499"/>
                  </a:lnTo>
                  <a:cubicBezTo>
                    <a:pt x="81382" y="3248"/>
                    <a:pt x="81346" y="4009"/>
                    <a:pt x="81322" y="4757"/>
                  </a:cubicBezTo>
                  <a:cubicBezTo>
                    <a:pt x="81189" y="4866"/>
                    <a:pt x="81069" y="4974"/>
                    <a:pt x="80936" y="5083"/>
                  </a:cubicBezTo>
                  <a:lnTo>
                    <a:pt x="80670" y="4685"/>
                  </a:lnTo>
                  <a:cubicBezTo>
                    <a:pt x="80815" y="4178"/>
                    <a:pt x="80960" y="3658"/>
                    <a:pt x="81105" y="3151"/>
                  </a:cubicBezTo>
                  <a:lnTo>
                    <a:pt x="81105" y="3151"/>
                  </a:lnTo>
                  <a:cubicBezTo>
                    <a:pt x="80851" y="3502"/>
                    <a:pt x="80586" y="3840"/>
                    <a:pt x="80284" y="4153"/>
                  </a:cubicBezTo>
                  <a:lnTo>
                    <a:pt x="79695" y="3329"/>
                  </a:lnTo>
                  <a:lnTo>
                    <a:pt x="79695" y="3329"/>
                  </a:lnTo>
                  <a:cubicBezTo>
                    <a:pt x="79814" y="3701"/>
                    <a:pt x="79910" y="4084"/>
                    <a:pt x="79970" y="4479"/>
                  </a:cubicBezTo>
                  <a:cubicBezTo>
                    <a:pt x="79716" y="4733"/>
                    <a:pt x="79439" y="4962"/>
                    <a:pt x="79149" y="5192"/>
                  </a:cubicBezTo>
                  <a:lnTo>
                    <a:pt x="79691" y="3324"/>
                  </a:lnTo>
                  <a:lnTo>
                    <a:pt x="79680" y="3308"/>
                  </a:lnTo>
                  <a:lnTo>
                    <a:pt x="79873" y="2656"/>
                  </a:lnTo>
                  <a:lnTo>
                    <a:pt x="79873" y="2656"/>
                  </a:lnTo>
                  <a:lnTo>
                    <a:pt x="77809" y="4697"/>
                  </a:lnTo>
                  <a:cubicBezTo>
                    <a:pt x="77688" y="4552"/>
                    <a:pt x="77567" y="4395"/>
                    <a:pt x="77459" y="4250"/>
                  </a:cubicBezTo>
                  <a:lnTo>
                    <a:pt x="77459" y="4250"/>
                  </a:lnTo>
                  <a:cubicBezTo>
                    <a:pt x="77580" y="4419"/>
                    <a:pt x="77688" y="4576"/>
                    <a:pt x="77785" y="4733"/>
                  </a:cubicBezTo>
                  <a:lnTo>
                    <a:pt x="77302" y="5204"/>
                  </a:lnTo>
                  <a:lnTo>
                    <a:pt x="77676" y="2644"/>
                  </a:lnTo>
                  <a:lnTo>
                    <a:pt x="75600" y="5023"/>
                  </a:lnTo>
                  <a:lnTo>
                    <a:pt x="75600" y="5023"/>
                  </a:lnTo>
                  <a:lnTo>
                    <a:pt x="76022" y="2246"/>
                  </a:lnTo>
                  <a:lnTo>
                    <a:pt x="74392" y="4467"/>
                  </a:lnTo>
                  <a:cubicBezTo>
                    <a:pt x="74477" y="3489"/>
                    <a:pt x="74573" y="2512"/>
                    <a:pt x="74670" y="1534"/>
                  </a:cubicBezTo>
                  <a:lnTo>
                    <a:pt x="74670" y="1534"/>
                  </a:lnTo>
                  <a:lnTo>
                    <a:pt x="72509" y="4817"/>
                  </a:lnTo>
                  <a:cubicBezTo>
                    <a:pt x="72473" y="3598"/>
                    <a:pt x="72437" y="2367"/>
                    <a:pt x="72388" y="1147"/>
                  </a:cubicBezTo>
                  <a:cubicBezTo>
                    <a:pt x="71833" y="2584"/>
                    <a:pt x="71278" y="4021"/>
                    <a:pt x="70710" y="5469"/>
                  </a:cubicBezTo>
                  <a:cubicBezTo>
                    <a:pt x="70734" y="4552"/>
                    <a:pt x="70758" y="3634"/>
                    <a:pt x="70783" y="2717"/>
                  </a:cubicBezTo>
                  <a:lnTo>
                    <a:pt x="70783" y="2717"/>
                  </a:lnTo>
                  <a:lnTo>
                    <a:pt x="69817" y="4455"/>
                  </a:lnTo>
                  <a:cubicBezTo>
                    <a:pt x="69720" y="4057"/>
                    <a:pt x="69636" y="3658"/>
                    <a:pt x="69539" y="3320"/>
                  </a:cubicBezTo>
                  <a:cubicBezTo>
                    <a:pt x="69467" y="3489"/>
                    <a:pt x="69370" y="3707"/>
                    <a:pt x="69286" y="3924"/>
                  </a:cubicBezTo>
                  <a:lnTo>
                    <a:pt x="69249" y="2705"/>
                  </a:lnTo>
                  <a:cubicBezTo>
                    <a:pt x="68887" y="3260"/>
                    <a:pt x="68646" y="3731"/>
                    <a:pt x="68380" y="4226"/>
                  </a:cubicBezTo>
                  <a:cubicBezTo>
                    <a:pt x="68247" y="3803"/>
                    <a:pt x="68102" y="3381"/>
                    <a:pt x="68018" y="3139"/>
                  </a:cubicBezTo>
                  <a:lnTo>
                    <a:pt x="67716" y="4504"/>
                  </a:lnTo>
                  <a:cubicBezTo>
                    <a:pt x="67607" y="4033"/>
                    <a:pt x="67463" y="3562"/>
                    <a:pt x="67402" y="3079"/>
                  </a:cubicBezTo>
                  <a:cubicBezTo>
                    <a:pt x="67221" y="3357"/>
                    <a:pt x="67028" y="3646"/>
                    <a:pt x="66823" y="3960"/>
                  </a:cubicBezTo>
                  <a:cubicBezTo>
                    <a:pt x="66569" y="3586"/>
                    <a:pt x="66364" y="3200"/>
                    <a:pt x="66207" y="2777"/>
                  </a:cubicBezTo>
                  <a:cubicBezTo>
                    <a:pt x="66074" y="3320"/>
                    <a:pt x="65953" y="3864"/>
                    <a:pt x="65833" y="4407"/>
                  </a:cubicBezTo>
                  <a:cubicBezTo>
                    <a:pt x="65929" y="3634"/>
                    <a:pt x="66050" y="2765"/>
                    <a:pt x="66038" y="2403"/>
                  </a:cubicBezTo>
                  <a:lnTo>
                    <a:pt x="66038" y="2403"/>
                  </a:lnTo>
                  <a:cubicBezTo>
                    <a:pt x="65821" y="2801"/>
                    <a:pt x="65495" y="3393"/>
                    <a:pt x="65157" y="3984"/>
                  </a:cubicBezTo>
                  <a:cubicBezTo>
                    <a:pt x="64988" y="3574"/>
                    <a:pt x="64831" y="3151"/>
                    <a:pt x="64674" y="2729"/>
                  </a:cubicBezTo>
                  <a:cubicBezTo>
                    <a:pt x="64529" y="3489"/>
                    <a:pt x="64299" y="4226"/>
                    <a:pt x="63986" y="4926"/>
                  </a:cubicBezTo>
                  <a:cubicBezTo>
                    <a:pt x="63913" y="4733"/>
                    <a:pt x="63853" y="4540"/>
                    <a:pt x="63792" y="4347"/>
                  </a:cubicBezTo>
                  <a:cubicBezTo>
                    <a:pt x="63780" y="4141"/>
                    <a:pt x="63792" y="3936"/>
                    <a:pt x="63805" y="3731"/>
                  </a:cubicBezTo>
                  <a:lnTo>
                    <a:pt x="63805" y="3731"/>
                  </a:lnTo>
                  <a:lnTo>
                    <a:pt x="63648" y="3948"/>
                  </a:lnTo>
                  <a:cubicBezTo>
                    <a:pt x="63527" y="3574"/>
                    <a:pt x="63406" y="3188"/>
                    <a:pt x="63273" y="2813"/>
                  </a:cubicBezTo>
                  <a:cubicBezTo>
                    <a:pt x="63153" y="3441"/>
                    <a:pt x="62971" y="4069"/>
                    <a:pt x="62718" y="4660"/>
                  </a:cubicBezTo>
                  <a:lnTo>
                    <a:pt x="62573" y="1582"/>
                  </a:lnTo>
                  <a:cubicBezTo>
                    <a:pt x="62440" y="2379"/>
                    <a:pt x="62223" y="3163"/>
                    <a:pt x="61933" y="3924"/>
                  </a:cubicBezTo>
                  <a:cubicBezTo>
                    <a:pt x="61825" y="3658"/>
                    <a:pt x="61728" y="3405"/>
                    <a:pt x="61656" y="3139"/>
                  </a:cubicBezTo>
                  <a:lnTo>
                    <a:pt x="60992" y="5554"/>
                  </a:lnTo>
                  <a:lnTo>
                    <a:pt x="60919" y="5385"/>
                  </a:lnTo>
                  <a:cubicBezTo>
                    <a:pt x="60810" y="3984"/>
                    <a:pt x="60714" y="2584"/>
                    <a:pt x="60617" y="1184"/>
                  </a:cubicBezTo>
                  <a:cubicBezTo>
                    <a:pt x="60497" y="1980"/>
                    <a:pt x="60315" y="2777"/>
                    <a:pt x="60074" y="3538"/>
                  </a:cubicBezTo>
                  <a:lnTo>
                    <a:pt x="59796" y="2946"/>
                  </a:lnTo>
                  <a:cubicBezTo>
                    <a:pt x="59664" y="3502"/>
                    <a:pt x="59543" y="4057"/>
                    <a:pt x="59410" y="4612"/>
                  </a:cubicBezTo>
                  <a:lnTo>
                    <a:pt x="58903" y="3815"/>
                  </a:lnTo>
                  <a:lnTo>
                    <a:pt x="58577" y="1558"/>
                  </a:lnTo>
                  <a:lnTo>
                    <a:pt x="57901" y="4612"/>
                  </a:lnTo>
                  <a:cubicBezTo>
                    <a:pt x="57575" y="4286"/>
                    <a:pt x="57273" y="3924"/>
                    <a:pt x="57008" y="3550"/>
                  </a:cubicBezTo>
                  <a:lnTo>
                    <a:pt x="56223" y="1039"/>
                  </a:lnTo>
                  <a:cubicBezTo>
                    <a:pt x="55993" y="2258"/>
                    <a:pt x="55933" y="3489"/>
                    <a:pt x="56066" y="4721"/>
                  </a:cubicBezTo>
                  <a:cubicBezTo>
                    <a:pt x="55535" y="3417"/>
                    <a:pt x="54714" y="2258"/>
                    <a:pt x="53663" y="1328"/>
                  </a:cubicBezTo>
                  <a:lnTo>
                    <a:pt x="53663" y="1328"/>
                  </a:lnTo>
                  <a:cubicBezTo>
                    <a:pt x="53965" y="2306"/>
                    <a:pt x="54219" y="3284"/>
                    <a:pt x="54448" y="4274"/>
                  </a:cubicBezTo>
                  <a:cubicBezTo>
                    <a:pt x="54291" y="4516"/>
                    <a:pt x="54122" y="4769"/>
                    <a:pt x="53953" y="5023"/>
                  </a:cubicBezTo>
                  <a:cubicBezTo>
                    <a:pt x="53905" y="4310"/>
                    <a:pt x="53869" y="3598"/>
                    <a:pt x="53832" y="2886"/>
                  </a:cubicBezTo>
                  <a:cubicBezTo>
                    <a:pt x="53712" y="3598"/>
                    <a:pt x="53519" y="4298"/>
                    <a:pt x="53253" y="4974"/>
                  </a:cubicBezTo>
                  <a:cubicBezTo>
                    <a:pt x="53217" y="4938"/>
                    <a:pt x="53193" y="4902"/>
                    <a:pt x="53156" y="4866"/>
                  </a:cubicBezTo>
                  <a:cubicBezTo>
                    <a:pt x="53156" y="4310"/>
                    <a:pt x="53120" y="3755"/>
                    <a:pt x="53265" y="3188"/>
                  </a:cubicBezTo>
                  <a:lnTo>
                    <a:pt x="53265" y="3188"/>
                  </a:lnTo>
                  <a:cubicBezTo>
                    <a:pt x="53036" y="3441"/>
                    <a:pt x="52806" y="3707"/>
                    <a:pt x="52577" y="3972"/>
                  </a:cubicBezTo>
                  <a:cubicBezTo>
                    <a:pt x="52420" y="3658"/>
                    <a:pt x="52287" y="3345"/>
                    <a:pt x="52191" y="3007"/>
                  </a:cubicBezTo>
                  <a:lnTo>
                    <a:pt x="52191" y="3007"/>
                  </a:lnTo>
                  <a:cubicBezTo>
                    <a:pt x="52275" y="3369"/>
                    <a:pt x="52396" y="3707"/>
                    <a:pt x="52541" y="4045"/>
                  </a:cubicBezTo>
                  <a:cubicBezTo>
                    <a:pt x="52360" y="4250"/>
                    <a:pt x="52178" y="4455"/>
                    <a:pt x="52009" y="4648"/>
                  </a:cubicBezTo>
                  <a:cubicBezTo>
                    <a:pt x="51949" y="3948"/>
                    <a:pt x="51901" y="3236"/>
                    <a:pt x="51840" y="2524"/>
                  </a:cubicBezTo>
                  <a:cubicBezTo>
                    <a:pt x="51647" y="3731"/>
                    <a:pt x="51297" y="4914"/>
                    <a:pt x="50802" y="6049"/>
                  </a:cubicBezTo>
                  <a:lnTo>
                    <a:pt x="50645" y="6218"/>
                  </a:lnTo>
                  <a:cubicBezTo>
                    <a:pt x="50694" y="5168"/>
                    <a:pt x="50428" y="4359"/>
                    <a:pt x="50778" y="3345"/>
                  </a:cubicBezTo>
                  <a:lnTo>
                    <a:pt x="50778" y="3345"/>
                  </a:lnTo>
                  <a:cubicBezTo>
                    <a:pt x="50464" y="3550"/>
                    <a:pt x="50186" y="3791"/>
                    <a:pt x="49933" y="4057"/>
                  </a:cubicBezTo>
                  <a:cubicBezTo>
                    <a:pt x="49873" y="3671"/>
                    <a:pt x="49812" y="3272"/>
                    <a:pt x="49752" y="2874"/>
                  </a:cubicBezTo>
                  <a:lnTo>
                    <a:pt x="49281" y="4842"/>
                  </a:lnTo>
                  <a:cubicBezTo>
                    <a:pt x="49015" y="5204"/>
                    <a:pt x="48762" y="5578"/>
                    <a:pt x="48508" y="5928"/>
                  </a:cubicBezTo>
                  <a:lnTo>
                    <a:pt x="48460" y="5783"/>
                  </a:lnTo>
                  <a:cubicBezTo>
                    <a:pt x="48653" y="4938"/>
                    <a:pt x="48834" y="4093"/>
                    <a:pt x="49015" y="3248"/>
                  </a:cubicBezTo>
                  <a:lnTo>
                    <a:pt x="49015" y="3248"/>
                  </a:lnTo>
                  <a:cubicBezTo>
                    <a:pt x="48641" y="3779"/>
                    <a:pt x="48363" y="4178"/>
                    <a:pt x="48050" y="4540"/>
                  </a:cubicBezTo>
                  <a:cubicBezTo>
                    <a:pt x="47820" y="3815"/>
                    <a:pt x="47579" y="3091"/>
                    <a:pt x="47337" y="2379"/>
                  </a:cubicBezTo>
                  <a:cubicBezTo>
                    <a:pt x="47132" y="3381"/>
                    <a:pt x="47060" y="4407"/>
                    <a:pt x="47120" y="5421"/>
                  </a:cubicBezTo>
                  <a:lnTo>
                    <a:pt x="47011" y="5518"/>
                  </a:lnTo>
                  <a:cubicBezTo>
                    <a:pt x="46927" y="5312"/>
                    <a:pt x="46854" y="5107"/>
                    <a:pt x="46782" y="4914"/>
                  </a:cubicBezTo>
                  <a:lnTo>
                    <a:pt x="47132" y="3272"/>
                  </a:lnTo>
                  <a:lnTo>
                    <a:pt x="47132" y="3272"/>
                  </a:lnTo>
                  <a:cubicBezTo>
                    <a:pt x="46891" y="3538"/>
                    <a:pt x="46661" y="3827"/>
                    <a:pt x="46468" y="4129"/>
                  </a:cubicBezTo>
                  <a:cubicBezTo>
                    <a:pt x="46227" y="3646"/>
                    <a:pt x="45889" y="3224"/>
                    <a:pt x="45478" y="2886"/>
                  </a:cubicBezTo>
                  <a:lnTo>
                    <a:pt x="45478" y="2886"/>
                  </a:lnTo>
                  <a:cubicBezTo>
                    <a:pt x="45695" y="3610"/>
                    <a:pt x="45804" y="4359"/>
                    <a:pt x="45792" y="5107"/>
                  </a:cubicBezTo>
                  <a:cubicBezTo>
                    <a:pt x="45611" y="5385"/>
                    <a:pt x="45406" y="5638"/>
                    <a:pt x="45188" y="5892"/>
                  </a:cubicBezTo>
                  <a:cubicBezTo>
                    <a:pt x="45249" y="4986"/>
                    <a:pt x="44717" y="4274"/>
                    <a:pt x="44778" y="3369"/>
                  </a:cubicBezTo>
                  <a:lnTo>
                    <a:pt x="44778" y="3369"/>
                  </a:lnTo>
                  <a:cubicBezTo>
                    <a:pt x="44283" y="4129"/>
                    <a:pt x="44174" y="4890"/>
                    <a:pt x="43897" y="5650"/>
                  </a:cubicBezTo>
                  <a:cubicBezTo>
                    <a:pt x="43595" y="5228"/>
                    <a:pt x="43365" y="4757"/>
                    <a:pt x="43208" y="4262"/>
                  </a:cubicBezTo>
                  <a:lnTo>
                    <a:pt x="43208" y="4262"/>
                  </a:lnTo>
                  <a:cubicBezTo>
                    <a:pt x="43341" y="4805"/>
                    <a:pt x="43559" y="5337"/>
                    <a:pt x="43824" y="5844"/>
                  </a:cubicBezTo>
                  <a:cubicBezTo>
                    <a:pt x="43740" y="6037"/>
                    <a:pt x="43643" y="6218"/>
                    <a:pt x="43534" y="6399"/>
                  </a:cubicBezTo>
                  <a:lnTo>
                    <a:pt x="43462" y="6399"/>
                  </a:lnTo>
                  <a:cubicBezTo>
                    <a:pt x="43329" y="5288"/>
                    <a:pt x="42858" y="3779"/>
                    <a:pt x="42750" y="2681"/>
                  </a:cubicBezTo>
                  <a:lnTo>
                    <a:pt x="42750" y="2681"/>
                  </a:lnTo>
                  <a:cubicBezTo>
                    <a:pt x="42810" y="3719"/>
                    <a:pt x="42255" y="5361"/>
                    <a:pt x="41711" y="6302"/>
                  </a:cubicBezTo>
                  <a:cubicBezTo>
                    <a:pt x="41458" y="5276"/>
                    <a:pt x="41325" y="4214"/>
                    <a:pt x="41313" y="3151"/>
                  </a:cubicBezTo>
                  <a:cubicBezTo>
                    <a:pt x="41084" y="4274"/>
                    <a:pt x="40806" y="4455"/>
                    <a:pt x="40577" y="5578"/>
                  </a:cubicBezTo>
                  <a:cubicBezTo>
                    <a:pt x="40057" y="4371"/>
                    <a:pt x="40130" y="4093"/>
                    <a:pt x="39611" y="2886"/>
                  </a:cubicBezTo>
                  <a:cubicBezTo>
                    <a:pt x="39611" y="3900"/>
                    <a:pt x="39152" y="4769"/>
                    <a:pt x="39152" y="5783"/>
                  </a:cubicBezTo>
                  <a:cubicBezTo>
                    <a:pt x="38741" y="4757"/>
                    <a:pt x="38416" y="3345"/>
                    <a:pt x="37715" y="2403"/>
                  </a:cubicBezTo>
                  <a:cubicBezTo>
                    <a:pt x="37607" y="4045"/>
                    <a:pt x="37389" y="4866"/>
                    <a:pt x="37293" y="6218"/>
                  </a:cubicBezTo>
                  <a:lnTo>
                    <a:pt x="37208" y="6097"/>
                  </a:lnTo>
                  <a:cubicBezTo>
                    <a:pt x="37063" y="5083"/>
                    <a:pt x="36315" y="3260"/>
                    <a:pt x="36230" y="2330"/>
                  </a:cubicBezTo>
                  <a:lnTo>
                    <a:pt x="34806" y="4986"/>
                  </a:lnTo>
                  <a:lnTo>
                    <a:pt x="34407" y="4419"/>
                  </a:lnTo>
                  <a:cubicBezTo>
                    <a:pt x="34335" y="3598"/>
                    <a:pt x="34262" y="2777"/>
                    <a:pt x="34190" y="1956"/>
                  </a:cubicBezTo>
                  <a:cubicBezTo>
                    <a:pt x="33900" y="2306"/>
                    <a:pt x="33635" y="2668"/>
                    <a:pt x="33381" y="3043"/>
                  </a:cubicBezTo>
                  <a:cubicBezTo>
                    <a:pt x="33405" y="2946"/>
                    <a:pt x="33417" y="2850"/>
                    <a:pt x="33442" y="2741"/>
                  </a:cubicBezTo>
                  <a:lnTo>
                    <a:pt x="33442" y="2741"/>
                  </a:lnTo>
                  <a:lnTo>
                    <a:pt x="31945" y="5192"/>
                  </a:lnTo>
                  <a:cubicBezTo>
                    <a:pt x="31824" y="4673"/>
                    <a:pt x="31619" y="4105"/>
                    <a:pt x="31437" y="3550"/>
                  </a:cubicBezTo>
                  <a:cubicBezTo>
                    <a:pt x="31498" y="3248"/>
                    <a:pt x="31570" y="2934"/>
                    <a:pt x="31643" y="2620"/>
                  </a:cubicBezTo>
                  <a:lnTo>
                    <a:pt x="31643" y="2620"/>
                  </a:lnTo>
                  <a:cubicBezTo>
                    <a:pt x="31522" y="2741"/>
                    <a:pt x="31389" y="2862"/>
                    <a:pt x="31268" y="2982"/>
                  </a:cubicBezTo>
                  <a:cubicBezTo>
                    <a:pt x="31208" y="2765"/>
                    <a:pt x="31160" y="2536"/>
                    <a:pt x="31124" y="2318"/>
                  </a:cubicBezTo>
                  <a:cubicBezTo>
                    <a:pt x="30918" y="2813"/>
                    <a:pt x="30749" y="3284"/>
                    <a:pt x="30580" y="3743"/>
                  </a:cubicBezTo>
                  <a:cubicBezTo>
                    <a:pt x="30218" y="4166"/>
                    <a:pt x="29892" y="4624"/>
                    <a:pt x="29590" y="5095"/>
                  </a:cubicBezTo>
                  <a:cubicBezTo>
                    <a:pt x="29530" y="4938"/>
                    <a:pt x="29458" y="4769"/>
                    <a:pt x="29385" y="4600"/>
                  </a:cubicBezTo>
                  <a:cubicBezTo>
                    <a:pt x="29518" y="3791"/>
                    <a:pt x="29639" y="2982"/>
                    <a:pt x="29771" y="2173"/>
                  </a:cubicBezTo>
                  <a:lnTo>
                    <a:pt x="29771" y="2173"/>
                  </a:lnTo>
                  <a:cubicBezTo>
                    <a:pt x="29506" y="2668"/>
                    <a:pt x="29228" y="3151"/>
                    <a:pt x="28914" y="3610"/>
                  </a:cubicBezTo>
                  <a:cubicBezTo>
                    <a:pt x="28745" y="3260"/>
                    <a:pt x="28612" y="2886"/>
                    <a:pt x="28516" y="2499"/>
                  </a:cubicBezTo>
                  <a:cubicBezTo>
                    <a:pt x="27791" y="3320"/>
                    <a:pt x="27526" y="4178"/>
                    <a:pt x="27212" y="5216"/>
                  </a:cubicBezTo>
                  <a:cubicBezTo>
                    <a:pt x="27164" y="5059"/>
                    <a:pt x="27115" y="4902"/>
                    <a:pt x="27055" y="4745"/>
                  </a:cubicBezTo>
                  <a:lnTo>
                    <a:pt x="27333" y="2910"/>
                  </a:lnTo>
                  <a:lnTo>
                    <a:pt x="26765" y="3779"/>
                  </a:lnTo>
                  <a:lnTo>
                    <a:pt x="26391" y="2693"/>
                  </a:lnTo>
                  <a:cubicBezTo>
                    <a:pt x="25812" y="3115"/>
                    <a:pt x="25558" y="3707"/>
                    <a:pt x="25401" y="4371"/>
                  </a:cubicBezTo>
                  <a:cubicBezTo>
                    <a:pt x="25425" y="3767"/>
                    <a:pt x="25449" y="3151"/>
                    <a:pt x="25486" y="2548"/>
                  </a:cubicBezTo>
                  <a:lnTo>
                    <a:pt x="25486" y="2548"/>
                  </a:lnTo>
                  <a:lnTo>
                    <a:pt x="24580" y="4479"/>
                  </a:lnTo>
                  <a:lnTo>
                    <a:pt x="23952" y="2874"/>
                  </a:lnTo>
                  <a:cubicBezTo>
                    <a:pt x="23759" y="3091"/>
                    <a:pt x="23578" y="3320"/>
                    <a:pt x="23409" y="3562"/>
                  </a:cubicBezTo>
                  <a:cubicBezTo>
                    <a:pt x="23373" y="3103"/>
                    <a:pt x="23337" y="2656"/>
                    <a:pt x="23300" y="2198"/>
                  </a:cubicBezTo>
                  <a:lnTo>
                    <a:pt x="23300" y="2198"/>
                  </a:lnTo>
                  <a:cubicBezTo>
                    <a:pt x="23325" y="2741"/>
                    <a:pt x="23300" y="3272"/>
                    <a:pt x="23228" y="3803"/>
                  </a:cubicBezTo>
                  <a:cubicBezTo>
                    <a:pt x="22950" y="4202"/>
                    <a:pt x="22709" y="4612"/>
                    <a:pt x="22492" y="5035"/>
                  </a:cubicBezTo>
                  <a:cubicBezTo>
                    <a:pt x="22347" y="4045"/>
                    <a:pt x="22274" y="3043"/>
                    <a:pt x="22274" y="2041"/>
                  </a:cubicBezTo>
                  <a:cubicBezTo>
                    <a:pt x="22178" y="2693"/>
                    <a:pt x="22081" y="3332"/>
                    <a:pt x="21997" y="3972"/>
                  </a:cubicBezTo>
                  <a:cubicBezTo>
                    <a:pt x="21924" y="3707"/>
                    <a:pt x="21864" y="3429"/>
                    <a:pt x="21803" y="3151"/>
                  </a:cubicBezTo>
                  <a:cubicBezTo>
                    <a:pt x="21477" y="3453"/>
                    <a:pt x="21200" y="3779"/>
                    <a:pt x="20970" y="4141"/>
                  </a:cubicBezTo>
                  <a:lnTo>
                    <a:pt x="20222" y="1727"/>
                  </a:lnTo>
                  <a:lnTo>
                    <a:pt x="20234" y="5300"/>
                  </a:lnTo>
                  <a:lnTo>
                    <a:pt x="19679" y="3115"/>
                  </a:lnTo>
                  <a:cubicBezTo>
                    <a:pt x="19594" y="3212"/>
                    <a:pt x="19522" y="3320"/>
                    <a:pt x="19449" y="3417"/>
                  </a:cubicBezTo>
                  <a:cubicBezTo>
                    <a:pt x="19220" y="2886"/>
                    <a:pt x="18966" y="2355"/>
                    <a:pt x="18701" y="1848"/>
                  </a:cubicBezTo>
                  <a:lnTo>
                    <a:pt x="18701" y="1848"/>
                  </a:lnTo>
                  <a:cubicBezTo>
                    <a:pt x="18809" y="2620"/>
                    <a:pt x="18894" y="3405"/>
                    <a:pt x="18942" y="4202"/>
                  </a:cubicBezTo>
                  <a:cubicBezTo>
                    <a:pt x="18761" y="4540"/>
                    <a:pt x="18580" y="4866"/>
                    <a:pt x="18375" y="5192"/>
                  </a:cubicBezTo>
                  <a:cubicBezTo>
                    <a:pt x="18302" y="4733"/>
                    <a:pt x="18242" y="4298"/>
                    <a:pt x="18170" y="3852"/>
                  </a:cubicBezTo>
                  <a:cubicBezTo>
                    <a:pt x="18266" y="3308"/>
                    <a:pt x="18363" y="2765"/>
                    <a:pt x="18447" y="2234"/>
                  </a:cubicBezTo>
                  <a:lnTo>
                    <a:pt x="18447" y="2234"/>
                  </a:lnTo>
                  <a:lnTo>
                    <a:pt x="18037" y="2922"/>
                  </a:lnTo>
                  <a:cubicBezTo>
                    <a:pt x="18025" y="2837"/>
                    <a:pt x="18013" y="2753"/>
                    <a:pt x="18000" y="2681"/>
                  </a:cubicBezTo>
                  <a:cubicBezTo>
                    <a:pt x="17711" y="3043"/>
                    <a:pt x="17457" y="3453"/>
                    <a:pt x="17264" y="3888"/>
                  </a:cubicBezTo>
                  <a:lnTo>
                    <a:pt x="17035" y="3502"/>
                  </a:lnTo>
                  <a:cubicBezTo>
                    <a:pt x="16938" y="3948"/>
                    <a:pt x="16878" y="4407"/>
                    <a:pt x="16842" y="4866"/>
                  </a:cubicBezTo>
                  <a:lnTo>
                    <a:pt x="16660" y="5180"/>
                  </a:lnTo>
                  <a:cubicBezTo>
                    <a:pt x="16491" y="4757"/>
                    <a:pt x="16383" y="4310"/>
                    <a:pt x="16310" y="3864"/>
                  </a:cubicBezTo>
                  <a:cubicBezTo>
                    <a:pt x="16407" y="3272"/>
                    <a:pt x="16516" y="2693"/>
                    <a:pt x="16660" y="2113"/>
                  </a:cubicBezTo>
                  <a:lnTo>
                    <a:pt x="16660" y="2113"/>
                  </a:lnTo>
                  <a:cubicBezTo>
                    <a:pt x="15936" y="2765"/>
                    <a:pt x="15308" y="3514"/>
                    <a:pt x="14765" y="4322"/>
                  </a:cubicBezTo>
                  <a:lnTo>
                    <a:pt x="14524" y="3236"/>
                  </a:lnTo>
                  <a:lnTo>
                    <a:pt x="14777" y="1654"/>
                  </a:lnTo>
                  <a:lnTo>
                    <a:pt x="14777" y="1654"/>
                  </a:lnTo>
                  <a:cubicBezTo>
                    <a:pt x="14644" y="1908"/>
                    <a:pt x="14499" y="2161"/>
                    <a:pt x="14355" y="2415"/>
                  </a:cubicBezTo>
                  <a:lnTo>
                    <a:pt x="14282" y="2065"/>
                  </a:lnTo>
                  <a:lnTo>
                    <a:pt x="13642" y="3514"/>
                  </a:lnTo>
                  <a:cubicBezTo>
                    <a:pt x="13280" y="4021"/>
                    <a:pt x="12906" y="4504"/>
                    <a:pt x="12495" y="4962"/>
                  </a:cubicBezTo>
                  <a:cubicBezTo>
                    <a:pt x="12363" y="4600"/>
                    <a:pt x="12242" y="4250"/>
                    <a:pt x="12121" y="3888"/>
                  </a:cubicBezTo>
                  <a:lnTo>
                    <a:pt x="12350" y="2391"/>
                  </a:lnTo>
                  <a:lnTo>
                    <a:pt x="12350" y="2391"/>
                  </a:lnTo>
                  <a:lnTo>
                    <a:pt x="11904" y="3079"/>
                  </a:lnTo>
                  <a:cubicBezTo>
                    <a:pt x="11795" y="2681"/>
                    <a:pt x="11711" y="2270"/>
                    <a:pt x="11638" y="1860"/>
                  </a:cubicBezTo>
                  <a:lnTo>
                    <a:pt x="10696" y="4914"/>
                  </a:lnTo>
                  <a:lnTo>
                    <a:pt x="10358" y="5433"/>
                  </a:lnTo>
                  <a:cubicBezTo>
                    <a:pt x="10407" y="4286"/>
                    <a:pt x="10455" y="3139"/>
                    <a:pt x="10503" y="1992"/>
                  </a:cubicBezTo>
                  <a:lnTo>
                    <a:pt x="10503" y="1992"/>
                  </a:lnTo>
                  <a:lnTo>
                    <a:pt x="9779" y="3550"/>
                  </a:lnTo>
                  <a:cubicBezTo>
                    <a:pt x="9610" y="2777"/>
                    <a:pt x="9441" y="1992"/>
                    <a:pt x="9272" y="1208"/>
                  </a:cubicBezTo>
                  <a:cubicBezTo>
                    <a:pt x="9006" y="2004"/>
                    <a:pt x="8753" y="2789"/>
                    <a:pt x="8487" y="3586"/>
                  </a:cubicBezTo>
                  <a:cubicBezTo>
                    <a:pt x="8427" y="2946"/>
                    <a:pt x="8379" y="2294"/>
                    <a:pt x="8330" y="1654"/>
                  </a:cubicBezTo>
                  <a:lnTo>
                    <a:pt x="8330" y="1654"/>
                  </a:lnTo>
                  <a:cubicBezTo>
                    <a:pt x="8379" y="2825"/>
                    <a:pt x="8209" y="3996"/>
                    <a:pt x="7823" y="5107"/>
                  </a:cubicBezTo>
                  <a:cubicBezTo>
                    <a:pt x="7618" y="3634"/>
                    <a:pt x="7425" y="2173"/>
                    <a:pt x="7220" y="713"/>
                  </a:cubicBezTo>
                  <a:cubicBezTo>
                    <a:pt x="6978" y="2077"/>
                    <a:pt x="6725" y="3441"/>
                    <a:pt x="6471" y="4805"/>
                  </a:cubicBezTo>
                  <a:cubicBezTo>
                    <a:pt x="5855" y="3441"/>
                    <a:pt x="5541" y="1956"/>
                    <a:pt x="5529" y="447"/>
                  </a:cubicBezTo>
                  <a:cubicBezTo>
                    <a:pt x="5469" y="797"/>
                    <a:pt x="5397" y="1135"/>
                    <a:pt x="5336" y="1485"/>
                  </a:cubicBezTo>
                  <a:lnTo>
                    <a:pt x="5240" y="1184"/>
                  </a:lnTo>
                  <a:lnTo>
                    <a:pt x="5240" y="1932"/>
                  </a:lnTo>
                  <a:cubicBezTo>
                    <a:pt x="5119" y="2572"/>
                    <a:pt x="4998" y="3224"/>
                    <a:pt x="4865" y="3864"/>
                  </a:cubicBezTo>
                  <a:cubicBezTo>
                    <a:pt x="4539" y="2982"/>
                    <a:pt x="4165" y="2125"/>
                    <a:pt x="3718" y="1304"/>
                  </a:cubicBezTo>
                  <a:lnTo>
                    <a:pt x="3718" y="1304"/>
                  </a:lnTo>
                  <a:cubicBezTo>
                    <a:pt x="3815" y="1944"/>
                    <a:pt x="3887" y="2596"/>
                    <a:pt x="3936" y="3248"/>
                  </a:cubicBezTo>
                  <a:cubicBezTo>
                    <a:pt x="3622" y="2306"/>
                    <a:pt x="3368" y="1340"/>
                    <a:pt x="3175" y="375"/>
                  </a:cubicBezTo>
                  <a:cubicBezTo>
                    <a:pt x="2897" y="1377"/>
                    <a:pt x="2608" y="2391"/>
                    <a:pt x="2318" y="3417"/>
                  </a:cubicBezTo>
                  <a:lnTo>
                    <a:pt x="2064" y="2958"/>
                  </a:lnTo>
                  <a:cubicBezTo>
                    <a:pt x="1956" y="3405"/>
                    <a:pt x="1895" y="3840"/>
                    <a:pt x="1871" y="4298"/>
                  </a:cubicBezTo>
                  <a:cubicBezTo>
                    <a:pt x="1352" y="2862"/>
                    <a:pt x="845" y="1437"/>
                    <a:pt x="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13"/>
            <p:cNvGrpSpPr/>
            <p:nvPr/>
          </p:nvGrpSpPr>
          <p:grpSpPr>
            <a:xfrm flipH="1">
              <a:off x="24" y="4738106"/>
              <a:ext cx="9144121" cy="405918"/>
              <a:chOff x="985425" y="3550775"/>
              <a:chExt cx="4753650" cy="587350"/>
            </a:xfrm>
          </p:grpSpPr>
          <p:sp>
            <p:nvSpPr>
              <p:cNvPr id="151" name="Google Shape;151;p13"/>
              <p:cNvSpPr/>
              <p:nvPr/>
            </p:nvSpPr>
            <p:spPr>
              <a:xfrm>
                <a:off x="985425" y="3550775"/>
                <a:ext cx="4753650" cy="587050"/>
              </a:xfrm>
              <a:custGeom>
                <a:avLst/>
                <a:gdLst/>
                <a:ahLst/>
                <a:cxnLst/>
                <a:rect l="l" t="t" r="r" b="b"/>
                <a:pathLst>
                  <a:path w="190146" h="23482" extrusionOk="0">
                    <a:moveTo>
                      <a:pt x="64023" y="1"/>
                    </a:moveTo>
                    <a:cubicBezTo>
                      <a:pt x="62836" y="1"/>
                      <a:pt x="61837" y="19"/>
                      <a:pt x="61076" y="60"/>
                    </a:cubicBezTo>
                    <a:cubicBezTo>
                      <a:pt x="54125" y="446"/>
                      <a:pt x="47168" y="533"/>
                      <a:pt x="40209" y="533"/>
                    </a:cubicBezTo>
                    <a:cubicBezTo>
                      <a:pt x="37583" y="533"/>
                      <a:pt x="34957" y="520"/>
                      <a:pt x="32331" y="507"/>
                    </a:cubicBezTo>
                    <a:cubicBezTo>
                      <a:pt x="29723" y="495"/>
                      <a:pt x="0" y="374"/>
                      <a:pt x="0" y="374"/>
                    </a:cubicBezTo>
                    <a:lnTo>
                      <a:pt x="0" y="23482"/>
                    </a:lnTo>
                    <a:lnTo>
                      <a:pt x="190146" y="23482"/>
                    </a:lnTo>
                    <a:lnTo>
                      <a:pt x="190146" y="374"/>
                    </a:lnTo>
                    <a:cubicBezTo>
                      <a:pt x="178846" y="374"/>
                      <a:pt x="167498" y="1268"/>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542C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985425" y="3550775"/>
                <a:ext cx="4753650" cy="81500"/>
              </a:xfrm>
              <a:custGeom>
                <a:avLst/>
                <a:gdLst/>
                <a:ahLst/>
                <a:cxnLst/>
                <a:rect l="l" t="t" r="r" b="b"/>
                <a:pathLst>
                  <a:path w="190146" h="3260" extrusionOk="0">
                    <a:moveTo>
                      <a:pt x="64023" y="1"/>
                    </a:moveTo>
                    <a:cubicBezTo>
                      <a:pt x="62836" y="1"/>
                      <a:pt x="61837" y="19"/>
                      <a:pt x="61076" y="60"/>
                    </a:cubicBezTo>
                    <a:cubicBezTo>
                      <a:pt x="54125" y="446"/>
                      <a:pt x="47161" y="533"/>
                      <a:pt x="40199" y="533"/>
                    </a:cubicBezTo>
                    <a:cubicBezTo>
                      <a:pt x="37572" y="533"/>
                      <a:pt x="34945" y="520"/>
                      <a:pt x="32319" y="507"/>
                    </a:cubicBezTo>
                    <a:cubicBezTo>
                      <a:pt x="29711" y="495"/>
                      <a:pt x="0" y="386"/>
                      <a:pt x="0" y="374"/>
                    </a:cubicBezTo>
                    <a:lnTo>
                      <a:pt x="0" y="2040"/>
                    </a:lnTo>
                    <a:cubicBezTo>
                      <a:pt x="0" y="2040"/>
                      <a:pt x="28661" y="2922"/>
                      <a:pt x="31269" y="2946"/>
                    </a:cubicBezTo>
                    <a:cubicBezTo>
                      <a:pt x="31500" y="2947"/>
                      <a:pt x="31733" y="2947"/>
                      <a:pt x="31966" y="2947"/>
                    </a:cubicBezTo>
                    <a:cubicBezTo>
                      <a:pt x="41369" y="2947"/>
                      <a:pt x="51734" y="2245"/>
                      <a:pt x="61076" y="1739"/>
                    </a:cubicBezTo>
                    <a:cubicBezTo>
                      <a:pt x="62632" y="1652"/>
                      <a:pt x="65182" y="1617"/>
                      <a:pt x="68284" y="1617"/>
                    </a:cubicBezTo>
                    <a:cubicBezTo>
                      <a:pt x="78976" y="1617"/>
                      <a:pt x="96209" y="2026"/>
                      <a:pt x="101749" y="2101"/>
                    </a:cubicBezTo>
                    <a:cubicBezTo>
                      <a:pt x="106170" y="2161"/>
                      <a:pt x="111283" y="2364"/>
                      <a:pt x="116098" y="2364"/>
                    </a:cubicBezTo>
                    <a:cubicBezTo>
                      <a:pt x="118015" y="2364"/>
                      <a:pt x="119885" y="2332"/>
                      <a:pt x="121645" y="2246"/>
                    </a:cubicBezTo>
                    <a:cubicBezTo>
                      <a:pt x="122554" y="2202"/>
                      <a:pt x="123439" y="2182"/>
                      <a:pt x="124308" y="2182"/>
                    </a:cubicBezTo>
                    <a:cubicBezTo>
                      <a:pt x="129892" y="2182"/>
                      <a:pt x="134783" y="2983"/>
                      <a:pt x="140624" y="3224"/>
                    </a:cubicBezTo>
                    <a:cubicBezTo>
                      <a:pt x="141231" y="3248"/>
                      <a:pt x="141864" y="3259"/>
                      <a:pt x="142517" y="3259"/>
                    </a:cubicBezTo>
                    <a:cubicBezTo>
                      <a:pt x="146953" y="3259"/>
                      <a:pt x="152289" y="2757"/>
                      <a:pt x="156415" y="2704"/>
                    </a:cubicBezTo>
                    <a:cubicBezTo>
                      <a:pt x="167823" y="2572"/>
                      <a:pt x="178846" y="2040"/>
                      <a:pt x="190146" y="2040"/>
                    </a:cubicBezTo>
                    <a:lnTo>
                      <a:pt x="190146" y="386"/>
                    </a:lnTo>
                    <a:cubicBezTo>
                      <a:pt x="190070" y="386"/>
                      <a:pt x="189994" y="386"/>
                      <a:pt x="189919" y="386"/>
                    </a:cubicBezTo>
                    <a:cubicBezTo>
                      <a:pt x="178694" y="386"/>
                      <a:pt x="167421" y="1269"/>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6C4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985425" y="3957075"/>
                <a:ext cx="4753650" cy="181050"/>
              </a:xfrm>
              <a:custGeom>
                <a:avLst/>
                <a:gdLst/>
                <a:ahLst/>
                <a:cxnLst/>
                <a:rect l="l" t="t" r="r" b="b"/>
                <a:pathLst>
                  <a:path w="190146" h="7242" extrusionOk="0">
                    <a:moveTo>
                      <a:pt x="112072" y="0"/>
                    </a:moveTo>
                    <a:cubicBezTo>
                      <a:pt x="111613" y="0"/>
                      <a:pt x="111154" y="4"/>
                      <a:pt x="110695" y="10"/>
                    </a:cubicBezTo>
                    <a:cubicBezTo>
                      <a:pt x="107267" y="83"/>
                      <a:pt x="103983" y="602"/>
                      <a:pt x="100602" y="976"/>
                    </a:cubicBezTo>
                    <a:cubicBezTo>
                      <a:pt x="98395" y="1217"/>
                      <a:pt x="96184" y="1309"/>
                      <a:pt x="93972" y="1309"/>
                    </a:cubicBezTo>
                    <a:cubicBezTo>
                      <a:pt x="89420" y="1309"/>
                      <a:pt x="84865" y="918"/>
                      <a:pt x="80332" y="626"/>
                    </a:cubicBezTo>
                    <a:cubicBezTo>
                      <a:pt x="77651" y="453"/>
                      <a:pt x="74962" y="319"/>
                      <a:pt x="72271" y="319"/>
                    </a:cubicBezTo>
                    <a:cubicBezTo>
                      <a:pt x="71570" y="319"/>
                      <a:pt x="70868" y="328"/>
                      <a:pt x="70167" y="348"/>
                    </a:cubicBezTo>
                    <a:cubicBezTo>
                      <a:pt x="66702" y="469"/>
                      <a:pt x="63261" y="952"/>
                      <a:pt x="59821" y="1338"/>
                    </a:cubicBezTo>
                    <a:cubicBezTo>
                      <a:pt x="53448" y="2040"/>
                      <a:pt x="47031" y="2610"/>
                      <a:pt x="40602" y="2610"/>
                    </a:cubicBezTo>
                    <a:cubicBezTo>
                      <a:pt x="40284" y="2610"/>
                      <a:pt x="39965" y="2609"/>
                      <a:pt x="39647" y="2606"/>
                    </a:cubicBezTo>
                    <a:cubicBezTo>
                      <a:pt x="36086" y="2582"/>
                      <a:pt x="32536" y="2364"/>
                      <a:pt x="29011" y="1942"/>
                    </a:cubicBezTo>
                    <a:cubicBezTo>
                      <a:pt x="26077" y="1592"/>
                      <a:pt x="23168" y="1121"/>
                      <a:pt x="20234" y="819"/>
                    </a:cubicBezTo>
                    <a:cubicBezTo>
                      <a:pt x="17594" y="549"/>
                      <a:pt x="14899" y="361"/>
                      <a:pt x="12210" y="361"/>
                    </a:cubicBezTo>
                    <a:cubicBezTo>
                      <a:pt x="8885" y="361"/>
                      <a:pt x="5569" y="648"/>
                      <a:pt x="2378" y="1423"/>
                    </a:cubicBezTo>
                    <a:cubicBezTo>
                      <a:pt x="1570" y="1616"/>
                      <a:pt x="773" y="1845"/>
                      <a:pt x="0" y="2111"/>
                    </a:cubicBezTo>
                    <a:lnTo>
                      <a:pt x="0" y="7242"/>
                    </a:lnTo>
                    <a:lnTo>
                      <a:pt x="190146" y="7242"/>
                    </a:lnTo>
                    <a:lnTo>
                      <a:pt x="190146" y="1290"/>
                    </a:lnTo>
                    <a:cubicBezTo>
                      <a:pt x="187925" y="1712"/>
                      <a:pt x="185667" y="1954"/>
                      <a:pt x="183397" y="2002"/>
                    </a:cubicBezTo>
                    <a:cubicBezTo>
                      <a:pt x="183278" y="2004"/>
                      <a:pt x="183158" y="2005"/>
                      <a:pt x="183039" y="2005"/>
                    </a:cubicBezTo>
                    <a:cubicBezTo>
                      <a:pt x="179798" y="2005"/>
                      <a:pt x="176663" y="1390"/>
                      <a:pt x="173437" y="1169"/>
                    </a:cubicBezTo>
                    <a:cubicBezTo>
                      <a:pt x="172579" y="1114"/>
                      <a:pt x="171727" y="1089"/>
                      <a:pt x="170879" y="1089"/>
                    </a:cubicBezTo>
                    <a:cubicBezTo>
                      <a:pt x="168220" y="1089"/>
                      <a:pt x="165598" y="1329"/>
                      <a:pt x="162934" y="1604"/>
                    </a:cubicBezTo>
                    <a:cubicBezTo>
                      <a:pt x="157640" y="2138"/>
                      <a:pt x="152374" y="2590"/>
                      <a:pt x="147079" y="2590"/>
                    </a:cubicBezTo>
                    <a:cubicBezTo>
                      <a:pt x="145309" y="2590"/>
                      <a:pt x="143536" y="2540"/>
                      <a:pt x="141758" y="2425"/>
                    </a:cubicBezTo>
                    <a:cubicBezTo>
                      <a:pt x="134817" y="1966"/>
                      <a:pt x="127947" y="988"/>
                      <a:pt x="121017" y="409"/>
                    </a:cubicBezTo>
                    <a:cubicBezTo>
                      <a:pt x="118035" y="136"/>
                      <a:pt x="115053" y="0"/>
                      <a:pt x="112072"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985425" y="3637025"/>
                <a:ext cx="4753650" cy="290000"/>
              </a:xfrm>
              <a:custGeom>
                <a:avLst/>
                <a:gdLst/>
                <a:ahLst/>
                <a:cxnLst/>
                <a:rect l="l" t="t" r="r" b="b"/>
                <a:pathLst>
                  <a:path w="190146" h="11600" extrusionOk="0">
                    <a:moveTo>
                      <a:pt x="43994" y="0"/>
                    </a:moveTo>
                    <a:cubicBezTo>
                      <a:pt x="41806" y="0"/>
                      <a:pt x="39620" y="80"/>
                      <a:pt x="37438" y="244"/>
                    </a:cubicBezTo>
                    <a:cubicBezTo>
                      <a:pt x="33707" y="498"/>
                      <a:pt x="29989" y="957"/>
                      <a:pt x="26307" y="1536"/>
                    </a:cubicBezTo>
                    <a:cubicBezTo>
                      <a:pt x="23023" y="2055"/>
                      <a:pt x="19775" y="2780"/>
                      <a:pt x="16467" y="3057"/>
                    </a:cubicBezTo>
                    <a:cubicBezTo>
                      <a:pt x="15181" y="3167"/>
                      <a:pt x="13883" y="3225"/>
                      <a:pt x="12584" y="3225"/>
                    </a:cubicBezTo>
                    <a:cubicBezTo>
                      <a:pt x="8298" y="3225"/>
                      <a:pt x="3993" y="2588"/>
                      <a:pt x="0" y="1041"/>
                    </a:cubicBezTo>
                    <a:lnTo>
                      <a:pt x="0" y="11001"/>
                    </a:lnTo>
                    <a:cubicBezTo>
                      <a:pt x="785" y="10687"/>
                      <a:pt x="1570" y="10410"/>
                      <a:pt x="2378" y="10180"/>
                    </a:cubicBezTo>
                    <a:cubicBezTo>
                      <a:pt x="5574" y="9258"/>
                      <a:pt x="8895" y="8916"/>
                      <a:pt x="12226" y="8916"/>
                    </a:cubicBezTo>
                    <a:cubicBezTo>
                      <a:pt x="14910" y="8916"/>
                      <a:pt x="17600" y="9138"/>
                      <a:pt x="20234" y="9456"/>
                    </a:cubicBezTo>
                    <a:cubicBezTo>
                      <a:pt x="23168" y="9818"/>
                      <a:pt x="26077" y="10385"/>
                      <a:pt x="29011" y="10808"/>
                    </a:cubicBezTo>
                    <a:cubicBezTo>
                      <a:pt x="32536" y="11303"/>
                      <a:pt x="36086" y="11569"/>
                      <a:pt x="39647" y="11593"/>
                    </a:cubicBezTo>
                    <a:cubicBezTo>
                      <a:pt x="40013" y="11597"/>
                      <a:pt x="40378" y="11600"/>
                      <a:pt x="40744" y="11600"/>
                    </a:cubicBezTo>
                    <a:cubicBezTo>
                      <a:pt x="47126" y="11600"/>
                      <a:pt x="53495" y="10917"/>
                      <a:pt x="59821" y="10084"/>
                    </a:cubicBezTo>
                    <a:cubicBezTo>
                      <a:pt x="63261" y="9637"/>
                      <a:pt x="66702" y="9057"/>
                      <a:pt x="70167" y="8925"/>
                    </a:cubicBezTo>
                    <a:cubicBezTo>
                      <a:pt x="70927" y="8895"/>
                      <a:pt x="71688" y="8882"/>
                      <a:pt x="72448" y="8882"/>
                    </a:cubicBezTo>
                    <a:cubicBezTo>
                      <a:pt x="75080" y="8882"/>
                      <a:pt x="77710" y="9042"/>
                      <a:pt x="80332" y="9239"/>
                    </a:cubicBezTo>
                    <a:cubicBezTo>
                      <a:pt x="84872" y="9588"/>
                      <a:pt x="89433" y="10059"/>
                      <a:pt x="93990" y="10059"/>
                    </a:cubicBezTo>
                    <a:cubicBezTo>
                      <a:pt x="96196" y="10059"/>
                      <a:pt x="98401" y="9949"/>
                      <a:pt x="100602" y="9661"/>
                    </a:cubicBezTo>
                    <a:cubicBezTo>
                      <a:pt x="103983" y="9214"/>
                      <a:pt x="107267" y="8599"/>
                      <a:pt x="110695" y="8514"/>
                    </a:cubicBezTo>
                    <a:cubicBezTo>
                      <a:pt x="111157" y="8504"/>
                      <a:pt x="111620" y="8500"/>
                      <a:pt x="112084" y="8500"/>
                    </a:cubicBezTo>
                    <a:cubicBezTo>
                      <a:pt x="115051" y="8500"/>
                      <a:pt x="118052" y="8693"/>
                      <a:pt x="121017" y="8985"/>
                    </a:cubicBezTo>
                    <a:cubicBezTo>
                      <a:pt x="127947" y="9673"/>
                      <a:pt x="134805" y="10844"/>
                      <a:pt x="141758" y="11388"/>
                    </a:cubicBezTo>
                    <a:cubicBezTo>
                      <a:pt x="143544" y="11524"/>
                      <a:pt x="145325" y="11584"/>
                      <a:pt x="147102" y="11584"/>
                    </a:cubicBezTo>
                    <a:cubicBezTo>
                      <a:pt x="152390" y="11584"/>
                      <a:pt x="157648" y="11051"/>
                      <a:pt x="162934" y="10410"/>
                    </a:cubicBezTo>
                    <a:cubicBezTo>
                      <a:pt x="165590" y="10090"/>
                      <a:pt x="168205" y="9805"/>
                      <a:pt x="170857" y="9805"/>
                    </a:cubicBezTo>
                    <a:cubicBezTo>
                      <a:pt x="171712" y="9805"/>
                      <a:pt x="172572" y="9835"/>
                      <a:pt x="173437" y="9903"/>
                    </a:cubicBezTo>
                    <a:cubicBezTo>
                      <a:pt x="176681" y="10160"/>
                      <a:pt x="179833" y="10895"/>
                      <a:pt x="183093" y="10895"/>
                    </a:cubicBezTo>
                    <a:cubicBezTo>
                      <a:pt x="183194" y="10895"/>
                      <a:pt x="183296" y="10894"/>
                      <a:pt x="183397" y="10893"/>
                    </a:cubicBezTo>
                    <a:cubicBezTo>
                      <a:pt x="185667" y="10832"/>
                      <a:pt x="187937" y="10542"/>
                      <a:pt x="190146" y="10035"/>
                    </a:cubicBezTo>
                    <a:lnTo>
                      <a:pt x="190146" y="1814"/>
                    </a:lnTo>
                    <a:cubicBezTo>
                      <a:pt x="187623" y="2454"/>
                      <a:pt x="185015" y="2840"/>
                      <a:pt x="182516" y="3154"/>
                    </a:cubicBezTo>
                    <a:cubicBezTo>
                      <a:pt x="180861" y="3359"/>
                      <a:pt x="179196" y="3463"/>
                      <a:pt x="177530" y="3463"/>
                    </a:cubicBezTo>
                    <a:cubicBezTo>
                      <a:pt x="176156" y="3463"/>
                      <a:pt x="174782" y="3392"/>
                      <a:pt x="173413" y="3250"/>
                    </a:cubicBezTo>
                    <a:cubicBezTo>
                      <a:pt x="170238" y="2925"/>
                      <a:pt x="167082" y="2610"/>
                      <a:pt x="163893" y="2610"/>
                    </a:cubicBezTo>
                    <a:cubicBezTo>
                      <a:pt x="163529" y="2610"/>
                      <a:pt x="163166" y="2614"/>
                      <a:pt x="162801" y="2623"/>
                    </a:cubicBezTo>
                    <a:cubicBezTo>
                      <a:pt x="155570" y="2816"/>
                      <a:pt x="148447" y="4228"/>
                      <a:pt x="141227" y="4639"/>
                    </a:cubicBezTo>
                    <a:cubicBezTo>
                      <a:pt x="140190" y="4699"/>
                      <a:pt x="139157" y="4727"/>
                      <a:pt x="138128" y="4727"/>
                    </a:cubicBezTo>
                    <a:cubicBezTo>
                      <a:pt x="132556" y="4727"/>
                      <a:pt x="127088" y="3900"/>
                      <a:pt x="121585" y="2840"/>
                    </a:cubicBezTo>
                    <a:cubicBezTo>
                      <a:pt x="115132" y="1595"/>
                      <a:pt x="108631" y="172"/>
                      <a:pt x="102000" y="172"/>
                    </a:cubicBezTo>
                    <a:cubicBezTo>
                      <a:pt x="101945" y="172"/>
                      <a:pt x="101889" y="172"/>
                      <a:pt x="101834" y="172"/>
                    </a:cubicBezTo>
                    <a:cubicBezTo>
                      <a:pt x="98260" y="172"/>
                      <a:pt x="94783" y="703"/>
                      <a:pt x="91294" y="1464"/>
                    </a:cubicBezTo>
                    <a:cubicBezTo>
                      <a:pt x="88011" y="2176"/>
                      <a:pt x="84727" y="2973"/>
                      <a:pt x="81370" y="3311"/>
                    </a:cubicBezTo>
                    <a:cubicBezTo>
                      <a:pt x="80471" y="3400"/>
                      <a:pt x="79574" y="3437"/>
                      <a:pt x="78679" y="3437"/>
                    </a:cubicBezTo>
                    <a:cubicBezTo>
                      <a:pt x="75923" y="3437"/>
                      <a:pt x="73185" y="3083"/>
                      <a:pt x="70433" y="2792"/>
                    </a:cubicBezTo>
                    <a:cubicBezTo>
                      <a:pt x="66907" y="2430"/>
                      <a:pt x="63394" y="2019"/>
                      <a:pt x="59881" y="1500"/>
                    </a:cubicBezTo>
                    <a:cubicBezTo>
                      <a:pt x="56090" y="945"/>
                      <a:pt x="52336" y="317"/>
                      <a:pt x="48508" y="112"/>
                    </a:cubicBezTo>
                    <a:cubicBezTo>
                      <a:pt x="47003" y="38"/>
                      <a:pt x="45498" y="0"/>
                      <a:pt x="43994"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2_1">
    <p:spTree>
      <p:nvGrpSpPr>
        <p:cNvPr id="1" name="Shape 255"/>
        <p:cNvGrpSpPr/>
        <p:nvPr/>
      </p:nvGrpSpPr>
      <p:grpSpPr>
        <a:xfrm>
          <a:off x="0" y="0"/>
          <a:ext cx="0" cy="0"/>
          <a:chOff x="0" y="0"/>
          <a:chExt cx="0" cy="0"/>
        </a:xfrm>
      </p:grpSpPr>
      <p:sp>
        <p:nvSpPr>
          <p:cNvPr id="256" name="Google Shape;256;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7" name="Google Shape;257;p21"/>
          <p:cNvSpPr txBox="1">
            <a:spLocks noGrp="1"/>
          </p:cNvSpPr>
          <p:nvPr>
            <p:ph type="subTitle" idx="1"/>
          </p:nvPr>
        </p:nvSpPr>
        <p:spPr>
          <a:xfrm>
            <a:off x="1356925" y="2513675"/>
            <a:ext cx="3018900" cy="44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Calistoga"/>
              <a:buNone/>
              <a:defRPr sz="2000">
                <a:solidFill>
                  <a:schemeClr val="dk1"/>
                </a:solidFill>
                <a:latin typeface="Calistoga"/>
                <a:ea typeface="Calistoga"/>
                <a:cs typeface="Calistoga"/>
                <a:sym typeface="Calistoga"/>
              </a:defRPr>
            </a:lvl1pPr>
            <a:lvl2pPr lvl="1" algn="ctr" rtl="0">
              <a:lnSpc>
                <a:spcPct val="100000"/>
              </a:lnSpc>
              <a:spcBef>
                <a:spcPts val="0"/>
              </a:spcBef>
              <a:spcAft>
                <a:spcPts val="0"/>
              </a:spcAft>
              <a:buSzPts val="2200"/>
              <a:buFont typeface="Calistoga"/>
              <a:buNone/>
              <a:defRPr sz="2200">
                <a:latin typeface="Calistoga"/>
                <a:ea typeface="Calistoga"/>
                <a:cs typeface="Calistoga"/>
                <a:sym typeface="Calistoga"/>
              </a:defRPr>
            </a:lvl2pPr>
            <a:lvl3pPr lvl="2" algn="ctr" rtl="0">
              <a:lnSpc>
                <a:spcPct val="100000"/>
              </a:lnSpc>
              <a:spcBef>
                <a:spcPts val="0"/>
              </a:spcBef>
              <a:spcAft>
                <a:spcPts val="0"/>
              </a:spcAft>
              <a:buSzPts val="2200"/>
              <a:buFont typeface="Calistoga"/>
              <a:buNone/>
              <a:defRPr sz="2200">
                <a:latin typeface="Calistoga"/>
                <a:ea typeface="Calistoga"/>
                <a:cs typeface="Calistoga"/>
                <a:sym typeface="Calistoga"/>
              </a:defRPr>
            </a:lvl3pPr>
            <a:lvl4pPr lvl="3" algn="ctr" rtl="0">
              <a:lnSpc>
                <a:spcPct val="100000"/>
              </a:lnSpc>
              <a:spcBef>
                <a:spcPts val="0"/>
              </a:spcBef>
              <a:spcAft>
                <a:spcPts val="0"/>
              </a:spcAft>
              <a:buSzPts val="2200"/>
              <a:buFont typeface="Calistoga"/>
              <a:buNone/>
              <a:defRPr sz="2200">
                <a:latin typeface="Calistoga"/>
                <a:ea typeface="Calistoga"/>
                <a:cs typeface="Calistoga"/>
                <a:sym typeface="Calistoga"/>
              </a:defRPr>
            </a:lvl4pPr>
            <a:lvl5pPr lvl="4" algn="ctr" rtl="0">
              <a:lnSpc>
                <a:spcPct val="100000"/>
              </a:lnSpc>
              <a:spcBef>
                <a:spcPts val="0"/>
              </a:spcBef>
              <a:spcAft>
                <a:spcPts val="0"/>
              </a:spcAft>
              <a:buSzPts val="2200"/>
              <a:buFont typeface="Calistoga"/>
              <a:buNone/>
              <a:defRPr sz="2200">
                <a:latin typeface="Calistoga"/>
                <a:ea typeface="Calistoga"/>
                <a:cs typeface="Calistoga"/>
                <a:sym typeface="Calistoga"/>
              </a:defRPr>
            </a:lvl5pPr>
            <a:lvl6pPr lvl="5" algn="ctr" rtl="0">
              <a:lnSpc>
                <a:spcPct val="100000"/>
              </a:lnSpc>
              <a:spcBef>
                <a:spcPts val="0"/>
              </a:spcBef>
              <a:spcAft>
                <a:spcPts val="0"/>
              </a:spcAft>
              <a:buSzPts val="2200"/>
              <a:buFont typeface="Calistoga"/>
              <a:buNone/>
              <a:defRPr sz="2200">
                <a:latin typeface="Calistoga"/>
                <a:ea typeface="Calistoga"/>
                <a:cs typeface="Calistoga"/>
                <a:sym typeface="Calistoga"/>
              </a:defRPr>
            </a:lvl6pPr>
            <a:lvl7pPr lvl="6" algn="ctr" rtl="0">
              <a:lnSpc>
                <a:spcPct val="100000"/>
              </a:lnSpc>
              <a:spcBef>
                <a:spcPts val="0"/>
              </a:spcBef>
              <a:spcAft>
                <a:spcPts val="0"/>
              </a:spcAft>
              <a:buSzPts val="2200"/>
              <a:buFont typeface="Calistoga"/>
              <a:buNone/>
              <a:defRPr sz="2200">
                <a:latin typeface="Calistoga"/>
                <a:ea typeface="Calistoga"/>
                <a:cs typeface="Calistoga"/>
                <a:sym typeface="Calistoga"/>
              </a:defRPr>
            </a:lvl7pPr>
            <a:lvl8pPr lvl="7" algn="ctr" rtl="0">
              <a:lnSpc>
                <a:spcPct val="100000"/>
              </a:lnSpc>
              <a:spcBef>
                <a:spcPts val="0"/>
              </a:spcBef>
              <a:spcAft>
                <a:spcPts val="0"/>
              </a:spcAft>
              <a:buSzPts val="2200"/>
              <a:buFont typeface="Calistoga"/>
              <a:buNone/>
              <a:defRPr sz="2200">
                <a:latin typeface="Calistoga"/>
                <a:ea typeface="Calistoga"/>
                <a:cs typeface="Calistoga"/>
                <a:sym typeface="Calistoga"/>
              </a:defRPr>
            </a:lvl8pPr>
            <a:lvl9pPr lvl="8" algn="ctr" rtl="0">
              <a:lnSpc>
                <a:spcPct val="100000"/>
              </a:lnSpc>
              <a:spcBef>
                <a:spcPts val="0"/>
              </a:spcBef>
              <a:spcAft>
                <a:spcPts val="0"/>
              </a:spcAft>
              <a:buSzPts val="2200"/>
              <a:buFont typeface="Calistoga"/>
              <a:buNone/>
              <a:defRPr sz="2200">
                <a:latin typeface="Calistoga"/>
                <a:ea typeface="Calistoga"/>
                <a:cs typeface="Calistoga"/>
                <a:sym typeface="Calistoga"/>
              </a:defRPr>
            </a:lvl9pPr>
          </a:lstStyle>
          <a:p>
            <a:endParaRPr/>
          </a:p>
        </p:txBody>
      </p:sp>
      <p:sp>
        <p:nvSpPr>
          <p:cNvPr id="258" name="Google Shape;258;p21"/>
          <p:cNvSpPr txBox="1">
            <a:spLocks noGrp="1"/>
          </p:cNvSpPr>
          <p:nvPr>
            <p:ph type="subTitle" idx="2"/>
          </p:nvPr>
        </p:nvSpPr>
        <p:spPr>
          <a:xfrm>
            <a:off x="4768273" y="2513675"/>
            <a:ext cx="3018900" cy="44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Calistoga"/>
              <a:buNone/>
              <a:defRPr sz="2000">
                <a:solidFill>
                  <a:schemeClr val="dk1"/>
                </a:solidFill>
                <a:latin typeface="Calistoga"/>
                <a:ea typeface="Calistoga"/>
                <a:cs typeface="Calistoga"/>
                <a:sym typeface="Calistoga"/>
              </a:defRPr>
            </a:lvl1pPr>
            <a:lvl2pPr lvl="1" algn="ctr" rtl="0">
              <a:lnSpc>
                <a:spcPct val="100000"/>
              </a:lnSpc>
              <a:spcBef>
                <a:spcPts val="0"/>
              </a:spcBef>
              <a:spcAft>
                <a:spcPts val="0"/>
              </a:spcAft>
              <a:buSzPts val="2200"/>
              <a:buFont typeface="Calistoga"/>
              <a:buNone/>
              <a:defRPr sz="2200">
                <a:latin typeface="Calistoga"/>
                <a:ea typeface="Calistoga"/>
                <a:cs typeface="Calistoga"/>
                <a:sym typeface="Calistoga"/>
              </a:defRPr>
            </a:lvl2pPr>
            <a:lvl3pPr lvl="2" algn="ctr" rtl="0">
              <a:lnSpc>
                <a:spcPct val="100000"/>
              </a:lnSpc>
              <a:spcBef>
                <a:spcPts val="0"/>
              </a:spcBef>
              <a:spcAft>
                <a:spcPts val="0"/>
              </a:spcAft>
              <a:buSzPts val="2200"/>
              <a:buFont typeface="Calistoga"/>
              <a:buNone/>
              <a:defRPr sz="2200">
                <a:latin typeface="Calistoga"/>
                <a:ea typeface="Calistoga"/>
                <a:cs typeface="Calistoga"/>
                <a:sym typeface="Calistoga"/>
              </a:defRPr>
            </a:lvl3pPr>
            <a:lvl4pPr lvl="3" algn="ctr" rtl="0">
              <a:lnSpc>
                <a:spcPct val="100000"/>
              </a:lnSpc>
              <a:spcBef>
                <a:spcPts val="0"/>
              </a:spcBef>
              <a:spcAft>
                <a:spcPts val="0"/>
              </a:spcAft>
              <a:buSzPts val="2200"/>
              <a:buFont typeface="Calistoga"/>
              <a:buNone/>
              <a:defRPr sz="2200">
                <a:latin typeface="Calistoga"/>
                <a:ea typeface="Calistoga"/>
                <a:cs typeface="Calistoga"/>
                <a:sym typeface="Calistoga"/>
              </a:defRPr>
            </a:lvl4pPr>
            <a:lvl5pPr lvl="4" algn="ctr" rtl="0">
              <a:lnSpc>
                <a:spcPct val="100000"/>
              </a:lnSpc>
              <a:spcBef>
                <a:spcPts val="0"/>
              </a:spcBef>
              <a:spcAft>
                <a:spcPts val="0"/>
              </a:spcAft>
              <a:buSzPts val="2200"/>
              <a:buFont typeface="Calistoga"/>
              <a:buNone/>
              <a:defRPr sz="2200">
                <a:latin typeface="Calistoga"/>
                <a:ea typeface="Calistoga"/>
                <a:cs typeface="Calistoga"/>
                <a:sym typeface="Calistoga"/>
              </a:defRPr>
            </a:lvl5pPr>
            <a:lvl6pPr lvl="5" algn="ctr" rtl="0">
              <a:lnSpc>
                <a:spcPct val="100000"/>
              </a:lnSpc>
              <a:spcBef>
                <a:spcPts val="0"/>
              </a:spcBef>
              <a:spcAft>
                <a:spcPts val="0"/>
              </a:spcAft>
              <a:buSzPts val="2200"/>
              <a:buFont typeface="Calistoga"/>
              <a:buNone/>
              <a:defRPr sz="2200">
                <a:latin typeface="Calistoga"/>
                <a:ea typeface="Calistoga"/>
                <a:cs typeface="Calistoga"/>
                <a:sym typeface="Calistoga"/>
              </a:defRPr>
            </a:lvl6pPr>
            <a:lvl7pPr lvl="6" algn="ctr" rtl="0">
              <a:lnSpc>
                <a:spcPct val="100000"/>
              </a:lnSpc>
              <a:spcBef>
                <a:spcPts val="0"/>
              </a:spcBef>
              <a:spcAft>
                <a:spcPts val="0"/>
              </a:spcAft>
              <a:buSzPts val="2200"/>
              <a:buFont typeface="Calistoga"/>
              <a:buNone/>
              <a:defRPr sz="2200">
                <a:latin typeface="Calistoga"/>
                <a:ea typeface="Calistoga"/>
                <a:cs typeface="Calistoga"/>
                <a:sym typeface="Calistoga"/>
              </a:defRPr>
            </a:lvl7pPr>
            <a:lvl8pPr lvl="7" algn="ctr" rtl="0">
              <a:lnSpc>
                <a:spcPct val="100000"/>
              </a:lnSpc>
              <a:spcBef>
                <a:spcPts val="0"/>
              </a:spcBef>
              <a:spcAft>
                <a:spcPts val="0"/>
              </a:spcAft>
              <a:buSzPts val="2200"/>
              <a:buFont typeface="Calistoga"/>
              <a:buNone/>
              <a:defRPr sz="2200">
                <a:latin typeface="Calistoga"/>
                <a:ea typeface="Calistoga"/>
                <a:cs typeface="Calistoga"/>
                <a:sym typeface="Calistoga"/>
              </a:defRPr>
            </a:lvl8pPr>
            <a:lvl9pPr lvl="8" algn="ctr" rtl="0">
              <a:lnSpc>
                <a:spcPct val="100000"/>
              </a:lnSpc>
              <a:spcBef>
                <a:spcPts val="0"/>
              </a:spcBef>
              <a:spcAft>
                <a:spcPts val="0"/>
              </a:spcAft>
              <a:buSzPts val="2200"/>
              <a:buFont typeface="Calistoga"/>
              <a:buNone/>
              <a:defRPr sz="2200">
                <a:latin typeface="Calistoga"/>
                <a:ea typeface="Calistoga"/>
                <a:cs typeface="Calistoga"/>
                <a:sym typeface="Calistoga"/>
              </a:defRPr>
            </a:lvl9pPr>
          </a:lstStyle>
          <a:p>
            <a:endParaRPr/>
          </a:p>
        </p:txBody>
      </p:sp>
      <p:sp>
        <p:nvSpPr>
          <p:cNvPr id="259" name="Google Shape;259;p21"/>
          <p:cNvSpPr txBox="1">
            <a:spLocks noGrp="1"/>
          </p:cNvSpPr>
          <p:nvPr>
            <p:ph type="body" idx="3"/>
          </p:nvPr>
        </p:nvSpPr>
        <p:spPr>
          <a:xfrm>
            <a:off x="1356925" y="2956525"/>
            <a:ext cx="3018900" cy="1056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000000"/>
              </a:buClr>
              <a:buSzPts val="1400"/>
              <a:buFont typeface="Arial"/>
              <a:buChar char="●"/>
              <a:defRPr/>
            </a:lvl1pPr>
            <a:lvl2pPr marL="914400" lvl="1" indent="-317500" rtl="0">
              <a:spcBef>
                <a:spcPts val="0"/>
              </a:spcBef>
              <a:spcAft>
                <a:spcPts val="0"/>
              </a:spcAft>
              <a:buClr>
                <a:srgbClr val="000000"/>
              </a:buClr>
              <a:buSzPts val="1400"/>
              <a:buFont typeface="Arial"/>
              <a:buChar char="○"/>
              <a:defRPr/>
            </a:lvl2pPr>
            <a:lvl3pPr marL="1371600" lvl="2" indent="-317500" rtl="0">
              <a:spcBef>
                <a:spcPts val="0"/>
              </a:spcBef>
              <a:spcAft>
                <a:spcPts val="0"/>
              </a:spcAft>
              <a:buClr>
                <a:srgbClr val="000000"/>
              </a:buClr>
              <a:buSzPts val="1400"/>
              <a:buFont typeface="Arial"/>
              <a:buChar char="■"/>
              <a:defRPr/>
            </a:lvl3pPr>
            <a:lvl4pPr marL="1828800" lvl="3" indent="-317500" rtl="0">
              <a:spcBef>
                <a:spcPts val="0"/>
              </a:spcBef>
              <a:spcAft>
                <a:spcPts val="0"/>
              </a:spcAft>
              <a:buClr>
                <a:srgbClr val="000000"/>
              </a:buClr>
              <a:buSzPts val="1400"/>
              <a:buFont typeface="Arial"/>
              <a:buChar char="●"/>
              <a:defRPr/>
            </a:lvl4pPr>
            <a:lvl5pPr marL="2286000" lvl="4" indent="-317500" rtl="0">
              <a:spcBef>
                <a:spcPts val="0"/>
              </a:spcBef>
              <a:spcAft>
                <a:spcPts val="0"/>
              </a:spcAft>
              <a:buClr>
                <a:srgbClr val="000000"/>
              </a:buClr>
              <a:buSzPts val="1400"/>
              <a:buFont typeface="Arial"/>
              <a:buChar char="○"/>
              <a:defRPr/>
            </a:lvl5pPr>
            <a:lvl6pPr marL="2743200" lvl="5" indent="-317500" rtl="0">
              <a:spcBef>
                <a:spcPts val="0"/>
              </a:spcBef>
              <a:spcAft>
                <a:spcPts val="0"/>
              </a:spcAft>
              <a:buClr>
                <a:srgbClr val="000000"/>
              </a:buClr>
              <a:buSzPts val="1400"/>
              <a:buFont typeface="Arial"/>
              <a:buChar char="■"/>
              <a:defRPr/>
            </a:lvl6pPr>
            <a:lvl7pPr marL="3200400" lvl="6" indent="-317500" rtl="0">
              <a:spcBef>
                <a:spcPts val="0"/>
              </a:spcBef>
              <a:spcAft>
                <a:spcPts val="0"/>
              </a:spcAft>
              <a:buClr>
                <a:srgbClr val="000000"/>
              </a:buClr>
              <a:buSzPts val="1400"/>
              <a:buFont typeface="Arial"/>
              <a:buChar char="●"/>
              <a:defRPr/>
            </a:lvl7pPr>
            <a:lvl8pPr marL="3657600" lvl="7" indent="-317500" rtl="0">
              <a:spcBef>
                <a:spcPts val="0"/>
              </a:spcBef>
              <a:spcAft>
                <a:spcPts val="0"/>
              </a:spcAft>
              <a:buClr>
                <a:srgbClr val="000000"/>
              </a:buClr>
              <a:buSzPts val="1400"/>
              <a:buFont typeface="Arial"/>
              <a:buChar char="○"/>
              <a:defRPr/>
            </a:lvl8pPr>
            <a:lvl9pPr marL="4114800" lvl="8" indent="-317500" rtl="0">
              <a:spcBef>
                <a:spcPts val="0"/>
              </a:spcBef>
              <a:spcAft>
                <a:spcPts val="0"/>
              </a:spcAft>
              <a:buClr>
                <a:srgbClr val="000000"/>
              </a:buClr>
              <a:buSzPts val="1400"/>
              <a:buFont typeface="Arial"/>
              <a:buChar char="■"/>
              <a:defRPr/>
            </a:lvl9pPr>
          </a:lstStyle>
          <a:p>
            <a:endParaRPr/>
          </a:p>
        </p:txBody>
      </p:sp>
      <p:sp>
        <p:nvSpPr>
          <p:cNvPr id="260" name="Google Shape;260;p21"/>
          <p:cNvSpPr txBox="1">
            <a:spLocks noGrp="1"/>
          </p:cNvSpPr>
          <p:nvPr>
            <p:ph type="body" idx="4"/>
          </p:nvPr>
        </p:nvSpPr>
        <p:spPr>
          <a:xfrm>
            <a:off x="4768267" y="2956525"/>
            <a:ext cx="3018900" cy="1056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000000"/>
              </a:buClr>
              <a:buSzPts val="1400"/>
              <a:buFont typeface="Arial"/>
              <a:buChar char="●"/>
              <a:defRPr/>
            </a:lvl1pPr>
            <a:lvl2pPr marL="914400" lvl="1" indent="-317500" rtl="0">
              <a:spcBef>
                <a:spcPts val="0"/>
              </a:spcBef>
              <a:spcAft>
                <a:spcPts val="0"/>
              </a:spcAft>
              <a:buClr>
                <a:srgbClr val="000000"/>
              </a:buClr>
              <a:buSzPts val="1400"/>
              <a:buFont typeface="Arial"/>
              <a:buChar char="○"/>
              <a:defRPr/>
            </a:lvl2pPr>
            <a:lvl3pPr marL="1371600" lvl="2" indent="-317500" rtl="0">
              <a:spcBef>
                <a:spcPts val="0"/>
              </a:spcBef>
              <a:spcAft>
                <a:spcPts val="0"/>
              </a:spcAft>
              <a:buClr>
                <a:srgbClr val="000000"/>
              </a:buClr>
              <a:buSzPts val="1400"/>
              <a:buFont typeface="Arial"/>
              <a:buChar char="■"/>
              <a:defRPr/>
            </a:lvl3pPr>
            <a:lvl4pPr marL="1828800" lvl="3" indent="-317500" rtl="0">
              <a:spcBef>
                <a:spcPts val="0"/>
              </a:spcBef>
              <a:spcAft>
                <a:spcPts val="0"/>
              </a:spcAft>
              <a:buClr>
                <a:srgbClr val="000000"/>
              </a:buClr>
              <a:buSzPts val="1400"/>
              <a:buFont typeface="Arial"/>
              <a:buChar char="●"/>
              <a:defRPr/>
            </a:lvl4pPr>
            <a:lvl5pPr marL="2286000" lvl="4" indent="-317500" rtl="0">
              <a:spcBef>
                <a:spcPts val="0"/>
              </a:spcBef>
              <a:spcAft>
                <a:spcPts val="0"/>
              </a:spcAft>
              <a:buClr>
                <a:srgbClr val="000000"/>
              </a:buClr>
              <a:buSzPts val="1400"/>
              <a:buFont typeface="Arial"/>
              <a:buChar char="○"/>
              <a:defRPr/>
            </a:lvl5pPr>
            <a:lvl6pPr marL="2743200" lvl="5" indent="-317500" rtl="0">
              <a:spcBef>
                <a:spcPts val="0"/>
              </a:spcBef>
              <a:spcAft>
                <a:spcPts val="0"/>
              </a:spcAft>
              <a:buClr>
                <a:srgbClr val="000000"/>
              </a:buClr>
              <a:buSzPts val="1400"/>
              <a:buFont typeface="Arial"/>
              <a:buChar char="■"/>
              <a:defRPr/>
            </a:lvl6pPr>
            <a:lvl7pPr marL="3200400" lvl="6" indent="-317500" rtl="0">
              <a:spcBef>
                <a:spcPts val="0"/>
              </a:spcBef>
              <a:spcAft>
                <a:spcPts val="0"/>
              </a:spcAft>
              <a:buClr>
                <a:srgbClr val="000000"/>
              </a:buClr>
              <a:buSzPts val="1400"/>
              <a:buFont typeface="Arial"/>
              <a:buChar char="●"/>
              <a:defRPr/>
            </a:lvl7pPr>
            <a:lvl8pPr marL="3657600" lvl="7" indent="-317500" rtl="0">
              <a:spcBef>
                <a:spcPts val="0"/>
              </a:spcBef>
              <a:spcAft>
                <a:spcPts val="0"/>
              </a:spcAft>
              <a:buClr>
                <a:srgbClr val="000000"/>
              </a:buClr>
              <a:buSzPts val="1400"/>
              <a:buFont typeface="Arial"/>
              <a:buChar char="○"/>
              <a:defRPr/>
            </a:lvl8pPr>
            <a:lvl9pPr marL="4114800" lvl="8" indent="-317500" rtl="0">
              <a:spcBef>
                <a:spcPts val="0"/>
              </a:spcBef>
              <a:spcAft>
                <a:spcPts val="0"/>
              </a:spcAft>
              <a:buClr>
                <a:srgbClr val="000000"/>
              </a:buClr>
              <a:buSzPts val="1400"/>
              <a:buFont typeface="Arial"/>
              <a:buChar char="■"/>
              <a:defRPr/>
            </a:lvl9pPr>
          </a:lstStyle>
          <a:p>
            <a:endParaRPr/>
          </a:p>
        </p:txBody>
      </p:sp>
      <p:grpSp>
        <p:nvGrpSpPr>
          <p:cNvPr id="261" name="Google Shape;261;p21"/>
          <p:cNvGrpSpPr/>
          <p:nvPr/>
        </p:nvGrpSpPr>
        <p:grpSpPr>
          <a:xfrm>
            <a:off x="-680250" y="136250"/>
            <a:ext cx="10524275" cy="5007743"/>
            <a:chOff x="-680250" y="136250"/>
            <a:chExt cx="10524275" cy="5007743"/>
          </a:xfrm>
        </p:grpSpPr>
        <p:grpSp>
          <p:nvGrpSpPr>
            <p:cNvPr id="262" name="Google Shape;262;p21"/>
            <p:cNvGrpSpPr/>
            <p:nvPr/>
          </p:nvGrpSpPr>
          <p:grpSpPr>
            <a:xfrm>
              <a:off x="0" y="4682301"/>
              <a:ext cx="9144145" cy="461692"/>
              <a:chOff x="0" y="4682301"/>
              <a:chExt cx="9144145" cy="461692"/>
            </a:xfrm>
          </p:grpSpPr>
          <p:sp>
            <p:nvSpPr>
              <p:cNvPr id="263" name="Google Shape;263;p21"/>
              <p:cNvSpPr/>
              <p:nvPr/>
            </p:nvSpPr>
            <p:spPr>
              <a:xfrm>
                <a:off x="0" y="4682301"/>
                <a:ext cx="9143949" cy="461692"/>
              </a:xfrm>
              <a:custGeom>
                <a:avLst/>
                <a:gdLst/>
                <a:ahLst/>
                <a:cxnLst/>
                <a:rect l="l" t="t" r="r" b="b"/>
                <a:pathLst>
                  <a:path w="190014" h="15056" extrusionOk="0">
                    <a:moveTo>
                      <a:pt x="102510" y="2379"/>
                    </a:moveTo>
                    <a:lnTo>
                      <a:pt x="102510" y="2379"/>
                    </a:lnTo>
                    <a:cubicBezTo>
                      <a:pt x="102506" y="2408"/>
                      <a:pt x="102503" y="2437"/>
                      <a:pt x="102499" y="2467"/>
                    </a:cubicBezTo>
                    <a:lnTo>
                      <a:pt x="102499" y="2467"/>
                    </a:lnTo>
                    <a:cubicBezTo>
                      <a:pt x="102503" y="2438"/>
                      <a:pt x="102507" y="2408"/>
                      <a:pt x="102510" y="2379"/>
                    </a:cubicBezTo>
                    <a:close/>
                    <a:moveTo>
                      <a:pt x="184037" y="2548"/>
                    </a:moveTo>
                    <a:lnTo>
                      <a:pt x="184031" y="2602"/>
                    </a:lnTo>
                    <a:lnTo>
                      <a:pt x="184031" y="2602"/>
                    </a:lnTo>
                    <a:cubicBezTo>
                      <a:pt x="184034" y="2584"/>
                      <a:pt x="184035" y="2566"/>
                      <a:pt x="184037" y="2548"/>
                    </a:cubicBezTo>
                    <a:close/>
                    <a:moveTo>
                      <a:pt x="79692" y="3320"/>
                    </a:moveTo>
                    <a:lnTo>
                      <a:pt x="79691" y="3324"/>
                    </a:lnTo>
                    <a:lnTo>
                      <a:pt x="79695" y="3329"/>
                    </a:lnTo>
                    <a:lnTo>
                      <a:pt x="79695" y="3329"/>
                    </a:lnTo>
                    <a:cubicBezTo>
                      <a:pt x="79694" y="3326"/>
                      <a:pt x="79693" y="3323"/>
                      <a:pt x="79692" y="3320"/>
                    </a:cubicBezTo>
                    <a:close/>
                    <a:moveTo>
                      <a:pt x="107292" y="3868"/>
                    </a:moveTo>
                    <a:cubicBezTo>
                      <a:pt x="107352" y="4048"/>
                      <a:pt x="107400" y="4239"/>
                      <a:pt x="107435" y="4431"/>
                    </a:cubicBezTo>
                    <a:lnTo>
                      <a:pt x="107122" y="4697"/>
                    </a:lnTo>
                    <a:lnTo>
                      <a:pt x="107292" y="3868"/>
                    </a:lnTo>
                    <a:close/>
                    <a:moveTo>
                      <a:pt x="326" y="0"/>
                    </a:moveTo>
                    <a:cubicBezTo>
                      <a:pt x="302" y="1087"/>
                      <a:pt x="193" y="2161"/>
                      <a:pt x="0" y="3224"/>
                    </a:cubicBezTo>
                    <a:lnTo>
                      <a:pt x="0" y="15055"/>
                    </a:lnTo>
                    <a:lnTo>
                      <a:pt x="190013" y="15055"/>
                    </a:lnTo>
                    <a:lnTo>
                      <a:pt x="190013" y="6411"/>
                    </a:lnTo>
                    <a:lnTo>
                      <a:pt x="189591" y="6411"/>
                    </a:lnTo>
                    <a:cubicBezTo>
                      <a:pt x="189240" y="5518"/>
                      <a:pt x="189349" y="4516"/>
                      <a:pt x="189880" y="3719"/>
                    </a:cubicBezTo>
                    <a:lnTo>
                      <a:pt x="189880" y="3719"/>
                    </a:lnTo>
                    <a:lnTo>
                      <a:pt x="188673" y="4781"/>
                    </a:lnTo>
                    <a:lnTo>
                      <a:pt x="188987" y="3067"/>
                    </a:lnTo>
                    <a:lnTo>
                      <a:pt x="188987" y="3067"/>
                    </a:lnTo>
                    <a:cubicBezTo>
                      <a:pt x="188468" y="3731"/>
                      <a:pt x="187864" y="4322"/>
                      <a:pt x="187176" y="4817"/>
                    </a:cubicBezTo>
                    <a:cubicBezTo>
                      <a:pt x="187140" y="4383"/>
                      <a:pt x="187236" y="3948"/>
                      <a:pt x="187454" y="3562"/>
                    </a:cubicBezTo>
                    <a:lnTo>
                      <a:pt x="187454" y="3562"/>
                    </a:lnTo>
                    <a:cubicBezTo>
                      <a:pt x="186741" y="4359"/>
                      <a:pt x="185896" y="5035"/>
                      <a:pt x="184955" y="5542"/>
                    </a:cubicBezTo>
                    <a:cubicBezTo>
                      <a:pt x="185124" y="4660"/>
                      <a:pt x="185293" y="3779"/>
                      <a:pt x="185462" y="2898"/>
                    </a:cubicBezTo>
                    <a:lnTo>
                      <a:pt x="185462" y="2898"/>
                    </a:lnTo>
                    <a:cubicBezTo>
                      <a:pt x="185124" y="3827"/>
                      <a:pt x="184532" y="4636"/>
                      <a:pt x="183759" y="5240"/>
                    </a:cubicBezTo>
                    <a:lnTo>
                      <a:pt x="184031" y="2602"/>
                    </a:lnTo>
                    <a:lnTo>
                      <a:pt x="184031" y="2602"/>
                    </a:lnTo>
                    <a:cubicBezTo>
                      <a:pt x="183916" y="3617"/>
                      <a:pt x="183235" y="4498"/>
                      <a:pt x="182262" y="4854"/>
                    </a:cubicBezTo>
                    <a:lnTo>
                      <a:pt x="182190" y="2234"/>
                    </a:lnTo>
                    <a:cubicBezTo>
                      <a:pt x="181779" y="3163"/>
                      <a:pt x="181236" y="4045"/>
                      <a:pt x="180596" y="4830"/>
                    </a:cubicBezTo>
                    <a:cubicBezTo>
                      <a:pt x="180548" y="4021"/>
                      <a:pt x="180488" y="3212"/>
                      <a:pt x="180439" y="2403"/>
                    </a:cubicBezTo>
                    <a:cubicBezTo>
                      <a:pt x="179872" y="3151"/>
                      <a:pt x="179413" y="3972"/>
                      <a:pt x="179063" y="4842"/>
                    </a:cubicBezTo>
                    <a:lnTo>
                      <a:pt x="179063" y="3707"/>
                    </a:lnTo>
                    <a:lnTo>
                      <a:pt x="178496" y="4914"/>
                    </a:lnTo>
                    <a:cubicBezTo>
                      <a:pt x="178315" y="4467"/>
                      <a:pt x="178230" y="3972"/>
                      <a:pt x="178266" y="3489"/>
                    </a:cubicBezTo>
                    <a:lnTo>
                      <a:pt x="178266" y="3489"/>
                    </a:lnTo>
                    <a:cubicBezTo>
                      <a:pt x="178146" y="3695"/>
                      <a:pt x="178025" y="3900"/>
                      <a:pt x="177892" y="4093"/>
                    </a:cubicBezTo>
                    <a:cubicBezTo>
                      <a:pt x="177832" y="3272"/>
                      <a:pt x="177759" y="2439"/>
                      <a:pt x="177699" y="1606"/>
                    </a:cubicBezTo>
                    <a:lnTo>
                      <a:pt x="177699" y="1606"/>
                    </a:lnTo>
                    <a:cubicBezTo>
                      <a:pt x="177747" y="2729"/>
                      <a:pt x="177590" y="3864"/>
                      <a:pt x="177240" y="4926"/>
                    </a:cubicBezTo>
                    <a:cubicBezTo>
                      <a:pt x="177156" y="5011"/>
                      <a:pt x="177083" y="5095"/>
                      <a:pt x="176999" y="5180"/>
                    </a:cubicBezTo>
                    <a:cubicBezTo>
                      <a:pt x="176793" y="3948"/>
                      <a:pt x="176685" y="2705"/>
                      <a:pt x="176673" y="1461"/>
                    </a:cubicBezTo>
                    <a:lnTo>
                      <a:pt x="176129" y="5204"/>
                    </a:lnTo>
                    <a:cubicBezTo>
                      <a:pt x="175912" y="4588"/>
                      <a:pt x="175852" y="3924"/>
                      <a:pt x="175924" y="3272"/>
                    </a:cubicBezTo>
                    <a:lnTo>
                      <a:pt x="175924" y="3272"/>
                    </a:lnTo>
                    <a:cubicBezTo>
                      <a:pt x="175828" y="3586"/>
                      <a:pt x="175707" y="3888"/>
                      <a:pt x="175562" y="4178"/>
                    </a:cubicBezTo>
                    <a:cubicBezTo>
                      <a:pt x="175248" y="3176"/>
                      <a:pt x="174934" y="2161"/>
                      <a:pt x="174620" y="1147"/>
                    </a:cubicBezTo>
                    <a:lnTo>
                      <a:pt x="174620" y="1147"/>
                    </a:lnTo>
                    <a:cubicBezTo>
                      <a:pt x="174620" y="2427"/>
                      <a:pt x="174632" y="3719"/>
                      <a:pt x="174632" y="4999"/>
                    </a:cubicBezTo>
                    <a:cubicBezTo>
                      <a:pt x="174572" y="4793"/>
                      <a:pt x="174500" y="4576"/>
                      <a:pt x="174439" y="4371"/>
                    </a:cubicBezTo>
                    <a:cubicBezTo>
                      <a:pt x="174379" y="3924"/>
                      <a:pt x="174355" y="3477"/>
                      <a:pt x="174379" y="3031"/>
                    </a:cubicBezTo>
                    <a:lnTo>
                      <a:pt x="174379" y="3031"/>
                    </a:lnTo>
                    <a:cubicBezTo>
                      <a:pt x="174331" y="3260"/>
                      <a:pt x="174270" y="3477"/>
                      <a:pt x="174198" y="3695"/>
                    </a:cubicBezTo>
                    <a:cubicBezTo>
                      <a:pt x="173884" y="2862"/>
                      <a:pt x="173522" y="2041"/>
                      <a:pt x="173099" y="1256"/>
                    </a:cubicBezTo>
                    <a:lnTo>
                      <a:pt x="173099" y="1256"/>
                    </a:lnTo>
                    <a:cubicBezTo>
                      <a:pt x="173304" y="2644"/>
                      <a:pt x="173401" y="4057"/>
                      <a:pt x="173377" y="5457"/>
                    </a:cubicBezTo>
                    <a:cubicBezTo>
                      <a:pt x="173329" y="5542"/>
                      <a:pt x="173280" y="5614"/>
                      <a:pt x="173232" y="5699"/>
                    </a:cubicBezTo>
                    <a:cubicBezTo>
                      <a:pt x="173063" y="4769"/>
                      <a:pt x="173003" y="3827"/>
                      <a:pt x="173039" y="2886"/>
                    </a:cubicBezTo>
                    <a:lnTo>
                      <a:pt x="173039" y="2886"/>
                    </a:lnTo>
                    <a:cubicBezTo>
                      <a:pt x="172930" y="3514"/>
                      <a:pt x="172725" y="4117"/>
                      <a:pt x="172435" y="4673"/>
                    </a:cubicBezTo>
                    <a:cubicBezTo>
                      <a:pt x="172109" y="4081"/>
                      <a:pt x="171783" y="3502"/>
                      <a:pt x="171445" y="2922"/>
                    </a:cubicBezTo>
                    <a:cubicBezTo>
                      <a:pt x="171397" y="3139"/>
                      <a:pt x="171349" y="3369"/>
                      <a:pt x="171324" y="3598"/>
                    </a:cubicBezTo>
                    <a:cubicBezTo>
                      <a:pt x="171228" y="3127"/>
                      <a:pt x="171155" y="2656"/>
                      <a:pt x="171119" y="2186"/>
                    </a:cubicBezTo>
                    <a:cubicBezTo>
                      <a:pt x="170926" y="2958"/>
                      <a:pt x="170685" y="3731"/>
                      <a:pt x="170395" y="4479"/>
                    </a:cubicBezTo>
                    <a:lnTo>
                      <a:pt x="170033" y="3755"/>
                    </a:lnTo>
                    <a:cubicBezTo>
                      <a:pt x="170033" y="4359"/>
                      <a:pt x="169984" y="4938"/>
                      <a:pt x="169972" y="5481"/>
                    </a:cubicBezTo>
                    <a:lnTo>
                      <a:pt x="169936" y="5554"/>
                    </a:lnTo>
                    <a:cubicBezTo>
                      <a:pt x="169610" y="4274"/>
                      <a:pt x="169284" y="2994"/>
                      <a:pt x="168946" y="1715"/>
                    </a:cubicBezTo>
                    <a:cubicBezTo>
                      <a:pt x="168825" y="3127"/>
                      <a:pt x="168499" y="4504"/>
                      <a:pt x="168004" y="5832"/>
                    </a:cubicBezTo>
                    <a:cubicBezTo>
                      <a:pt x="167618" y="4793"/>
                      <a:pt x="167232" y="3755"/>
                      <a:pt x="166845" y="2717"/>
                    </a:cubicBezTo>
                    <a:lnTo>
                      <a:pt x="166845" y="2717"/>
                    </a:lnTo>
                    <a:cubicBezTo>
                      <a:pt x="166894" y="3779"/>
                      <a:pt x="166701" y="4854"/>
                      <a:pt x="166290" y="5844"/>
                    </a:cubicBezTo>
                    <a:lnTo>
                      <a:pt x="164793" y="2693"/>
                    </a:lnTo>
                    <a:cubicBezTo>
                      <a:pt x="164721" y="3731"/>
                      <a:pt x="164648" y="4781"/>
                      <a:pt x="164576" y="5819"/>
                    </a:cubicBezTo>
                    <a:lnTo>
                      <a:pt x="162946" y="3043"/>
                    </a:lnTo>
                    <a:lnTo>
                      <a:pt x="162861" y="6121"/>
                    </a:lnTo>
                    <a:lnTo>
                      <a:pt x="162451" y="5566"/>
                    </a:lnTo>
                    <a:cubicBezTo>
                      <a:pt x="162439" y="5264"/>
                      <a:pt x="162391" y="4962"/>
                      <a:pt x="162306" y="4685"/>
                    </a:cubicBezTo>
                    <a:cubicBezTo>
                      <a:pt x="162210" y="4781"/>
                      <a:pt x="162137" y="4902"/>
                      <a:pt x="162041" y="4999"/>
                    </a:cubicBezTo>
                    <a:lnTo>
                      <a:pt x="161690" y="4528"/>
                    </a:lnTo>
                    <a:cubicBezTo>
                      <a:pt x="161654" y="4033"/>
                      <a:pt x="161606" y="3538"/>
                      <a:pt x="161570" y="3055"/>
                    </a:cubicBezTo>
                    <a:lnTo>
                      <a:pt x="160990" y="4009"/>
                    </a:lnTo>
                    <a:cubicBezTo>
                      <a:pt x="161002" y="3924"/>
                      <a:pt x="161014" y="3852"/>
                      <a:pt x="161038" y="3767"/>
                    </a:cubicBezTo>
                    <a:lnTo>
                      <a:pt x="161038" y="3767"/>
                    </a:lnTo>
                    <a:cubicBezTo>
                      <a:pt x="160725" y="4178"/>
                      <a:pt x="160447" y="4612"/>
                      <a:pt x="160205" y="5071"/>
                    </a:cubicBezTo>
                    <a:cubicBezTo>
                      <a:pt x="160121" y="4298"/>
                      <a:pt x="160036" y="3526"/>
                      <a:pt x="159940" y="2741"/>
                    </a:cubicBezTo>
                    <a:cubicBezTo>
                      <a:pt x="159493" y="3489"/>
                      <a:pt x="159010" y="4202"/>
                      <a:pt x="158503" y="4914"/>
                    </a:cubicBezTo>
                    <a:cubicBezTo>
                      <a:pt x="158431" y="4564"/>
                      <a:pt x="158358" y="4226"/>
                      <a:pt x="158286" y="3876"/>
                    </a:cubicBezTo>
                    <a:cubicBezTo>
                      <a:pt x="158286" y="4238"/>
                      <a:pt x="158262" y="4588"/>
                      <a:pt x="158213" y="4950"/>
                    </a:cubicBezTo>
                    <a:cubicBezTo>
                      <a:pt x="157960" y="4274"/>
                      <a:pt x="157803" y="3586"/>
                      <a:pt x="157731" y="2874"/>
                    </a:cubicBezTo>
                    <a:cubicBezTo>
                      <a:pt x="157405" y="3755"/>
                      <a:pt x="156958" y="4588"/>
                      <a:pt x="156390" y="5349"/>
                    </a:cubicBezTo>
                    <a:lnTo>
                      <a:pt x="155642" y="3067"/>
                    </a:lnTo>
                    <a:lnTo>
                      <a:pt x="155642" y="3067"/>
                    </a:lnTo>
                    <a:cubicBezTo>
                      <a:pt x="155666" y="3888"/>
                      <a:pt x="155388" y="4685"/>
                      <a:pt x="154857" y="5312"/>
                    </a:cubicBezTo>
                    <a:cubicBezTo>
                      <a:pt x="154423" y="4528"/>
                      <a:pt x="153988" y="3755"/>
                      <a:pt x="153565" y="2982"/>
                    </a:cubicBezTo>
                    <a:lnTo>
                      <a:pt x="152769" y="5614"/>
                    </a:lnTo>
                    <a:lnTo>
                      <a:pt x="151646" y="3477"/>
                    </a:lnTo>
                    <a:cubicBezTo>
                      <a:pt x="151465" y="4238"/>
                      <a:pt x="151284" y="4986"/>
                      <a:pt x="151103" y="5747"/>
                    </a:cubicBezTo>
                    <a:lnTo>
                      <a:pt x="150064" y="3031"/>
                    </a:lnTo>
                    <a:cubicBezTo>
                      <a:pt x="150052" y="4069"/>
                      <a:pt x="149775" y="5095"/>
                      <a:pt x="149280" y="6013"/>
                    </a:cubicBezTo>
                    <a:lnTo>
                      <a:pt x="148531" y="3369"/>
                    </a:lnTo>
                    <a:cubicBezTo>
                      <a:pt x="148495" y="4105"/>
                      <a:pt x="148290" y="4830"/>
                      <a:pt x="147952" y="5481"/>
                    </a:cubicBezTo>
                    <a:lnTo>
                      <a:pt x="146889" y="2681"/>
                    </a:lnTo>
                    <a:cubicBezTo>
                      <a:pt x="146793" y="3634"/>
                      <a:pt x="146563" y="4564"/>
                      <a:pt x="146213" y="5457"/>
                    </a:cubicBezTo>
                    <a:cubicBezTo>
                      <a:pt x="145585" y="4745"/>
                      <a:pt x="145151" y="3888"/>
                      <a:pt x="144921" y="2970"/>
                    </a:cubicBezTo>
                    <a:cubicBezTo>
                      <a:pt x="144704" y="3803"/>
                      <a:pt x="144487" y="4636"/>
                      <a:pt x="144269" y="5469"/>
                    </a:cubicBezTo>
                    <a:cubicBezTo>
                      <a:pt x="143738" y="4854"/>
                      <a:pt x="143340" y="4129"/>
                      <a:pt x="143135" y="3357"/>
                    </a:cubicBezTo>
                    <a:lnTo>
                      <a:pt x="143110" y="5904"/>
                    </a:lnTo>
                    <a:lnTo>
                      <a:pt x="141577" y="3610"/>
                    </a:lnTo>
                    <a:lnTo>
                      <a:pt x="141239" y="5614"/>
                    </a:lnTo>
                    <a:cubicBezTo>
                      <a:pt x="141106" y="5494"/>
                      <a:pt x="140974" y="5361"/>
                      <a:pt x="140853" y="5216"/>
                    </a:cubicBezTo>
                    <a:cubicBezTo>
                      <a:pt x="140937" y="4431"/>
                      <a:pt x="141082" y="3646"/>
                      <a:pt x="141287" y="2874"/>
                    </a:cubicBezTo>
                    <a:lnTo>
                      <a:pt x="141287" y="2874"/>
                    </a:lnTo>
                    <a:cubicBezTo>
                      <a:pt x="140961" y="3357"/>
                      <a:pt x="140611" y="3827"/>
                      <a:pt x="140213" y="4262"/>
                    </a:cubicBezTo>
                    <a:cubicBezTo>
                      <a:pt x="140104" y="4033"/>
                      <a:pt x="140020" y="3803"/>
                      <a:pt x="139947" y="3562"/>
                    </a:cubicBezTo>
                    <a:lnTo>
                      <a:pt x="139947" y="3562"/>
                    </a:lnTo>
                    <a:cubicBezTo>
                      <a:pt x="140008" y="3840"/>
                      <a:pt x="140056" y="4105"/>
                      <a:pt x="140104" y="4383"/>
                    </a:cubicBezTo>
                    <a:cubicBezTo>
                      <a:pt x="139778" y="4721"/>
                      <a:pt x="139440" y="5047"/>
                      <a:pt x="139090" y="5349"/>
                    </a:cubicBezTo>
                    <a:lnTo>
                      <a:pt x="139235" y="2886"/>
                    </a:lnTo>
                    <a:lnTo>
                      <a:pt x="139235" y="2886"/>
                    </a:lnTo>
                    <a:cubicBezTo>
                      <a:pt x="138849" y="3743"/>
                      <a:pt x="138305" y="4504"/>
                      <a:pt x="137629" y="5143"/>
                    </a:cubicBezTo>
                    <a:cubicBezTo>
                      <a:pt x="137581" y="4274"/>
                      <a:pt x="137545" y="3405"/>
                      <a:pt x="137509" y="2536"/>
                    </a:cubicBezTo>
                    <a:lnTo>
                      <a:pt x="135746" y="5143"/>
                    </a:lnTo>
                    <a:cubicBezTo>
                      <a:pt x="135456" y="4419"/>
                      <a:pt x="135311" y="3646"/>
                      <a:pt x="135324" y="2874"/>
                    </a:cubicBezTo>
                    <a:lnTo>
                      <a:pt x="135324" y="2874"/>
                    </a:lnTo>
                    <a:cubicBezTo>
                      <a:pt x="135010" y="3695"/>
                      <a:pt x="134563" y="4443"/>
                      <a:pt x="134008" y="5119"/>
                    </a:cubicBezTo>
                    <a:cubicBezTo>
                      <a:pt x="133899" y="4479"/>
                      <a:pt x="133802" y="3840"/>
                      <a:pt x="133706" y="3212"/>
                    </a:cubicBezTo>
                    <a:lnTo>
                      <a:pt x="132607" y="5469"/>
                    </a:lnTo>
                    <a:cubicBezTo>
                      <a:pt x="132257" y="4624"/>
                      <a:pt x="132016" y="3719"/>
                      <a:pt x="131919" y="2801"/>
                    </a:cubicBezTo>
                    <a:cubicBezTo>
                      <a:pt x="131400" y="3803"/>
                      <a:pt x="130881" y="4817"/>
                      <a:pt x="130362" y="5819"/>
                    </a:cubicBezTo>
                    <a:lnTo>
                      <a:pt x="129529" y="3139"/>
                    </a:lnTo>
                    <a:lnTo>
                      <a:pt x="128406" y="5675"/>
                    </a:lnTo>
                    <a:lnTo>
                      <a:pt x="127826" y="3477"/>
                    </a:lnTo>
                    <a:cubicBezTo>
                      <a:pt x="127525" y="4105"/>
                      <a:pt x="127102" y="4660"/>
                      <a:pt x="126595" y="5131"/>
                    </a:cubicBezTo>
                    <a:lnTo>
                      <a:pt x="126510" y="3477"/>
                    </a:lnTo>
                    <a:cubicBezTo>
                      <a:pt x="126160" y="4202"/>
                      <a:pt x="125702" y="4878"/>
                      <a:pt x="125158" y="5481"/>
                    </a:cubicBezTo>
                    <a:cubicBezTo>
                      <a:pt x="124844" y="4805"/>
                      <a:pt x="124736" y="4045"/>
                      <a:pt x="124844" y="3308"/>
                    </a:cubicBezTo>
                    <a:lnTo>
                      <a:pt x="124844" y="3308"/>
                    </a:lnTo>
                    <a:cubicBezTo>
                      <a:pt x="124410" y="3912"/>
                      <a:pt x="123975" y="4516"/>
                      <a:pt x="123541" y="5107"/>
                    </a:cubicBezTo>
                    <a:lnTo>
                      <a:pt x="122864" y="3200"/>
                    </a:lnTo>
                    <a:lnTo>
                      <a:pt x="121633" y="5409"/>
                    </a:lnTo>
                    <a:lnTo>
                      <a:pt x="120957" y="3538"/>
                    </a:lnTo>
                    <a:lnTo>
                      <a:pt x="119991" y="5131"/>
                    </a:lnTo>
                    <a:cubicBezTo>
                      <a:pt x="119762" y="4636"/>
                      <a:pt x="119532" y="4153"/>
                      <a:pt x="119291" y="3658"/>
                    </a:cubicBezTo>
                    <a:cubicBezTo>
                      <a:pt x="119086" y="4383"/>
                      <a:pt x="118868" y="5095"/>
                      <a:pt x="118663" y="5807"/>
                    </a:cubicBezTo>
                    <a:cubicBezTo>
                      <a:pt x="118301" y="4986"/>
                      <a:pt x="117939" y="4153"/>
                      <a:pt x="117577" y="3332"/>
                    </a:cubicBezTo>
                    <a:lnTo>
                      <a:pt x="116816" y="5819"/>
                    </a:lnTo>
                    <a:lnTo>
                      <a:pt x="115524" y="3272"/>
                    </a:lnTo>
                    <a:cubicBezTo>
                      <a:pt x="115319" y="4045"/>
                      <a:pt x="115005" y="4793"/>
                      <a:pt x="114583" y="5481"/>
                    </a:cubicBezTo>
                    <a:lnTo>
                      <a:pt x="113641" y="3369"/>
                    </a:lnTo>
                    <a:cubicBezTo>
                      <a:pt x="113436" y="4141"/>
                      <a:pt x="113110" y="4890"/>
                      <a:pt x="112675" y="5578"/>
                    </a:cubicBezTo>
                    <a:cubicBezTo>
                      <a:pt x="112144" y="5047"/>
                      <a:pt x="111733" y="4395"/>
                      <a:pt x="111468" y="3683"/>
                    </a:cubicBezTo>
                    <a:lnTo>
                      <a:pt x="110562" y="6097"/>
                    </a:lnTo>
                    <a:cubicBezTo>
                      <a:pt x="110019" y="5228"/>
                      <a:pt x="109488" y="4359"/>
                      <a:pt x="108957" y="3502"/>
                    </a:cubicBezTo>
                    <a:cubicBezTo>
                      <a:pt x="108776" y="4057"/>
                      <a:pt x="108594" y="4600"/>
                      <a:pt x="108425" y="5155"/>
                    </a:cubicBezTo>
                    <a:lnTo>
                      <a:pt x="107918" y="4588"/>
                    </a:lnTo>
                    <a:cubicBezTo>
                      <a:pt x="108003" y="4250"/>
                      <a:pt x="108148" y="3936"/>
                      <a:pt x="108341" y="3658"/>
                    </a:cubicBezTo>
                    <a:lnTo>
                      <a:pt x="108341" y="3658"/>
                    </a:lnTo>
                    <a:lnTo>
                      <a:pt x="107641" y="4262"/>
                    </a:lnTo>
                    <a:lnTo>
                      <a:pt x="107292" y="3866"/>
                    </a:lnTo>
                    <a:lnTo>
                      <a:pt x="107472" y="2994"/>
                    </a:lnTo>
                    <a:lnTo>
                      <a:pt x="107472" y="2994"/>
                    </a:lnTo>
                    <a:cubicBezTo>
                      <a:pt x="106965" y="3610"/>
                      <a:pt x="106373" y="4166"/>
                      <a:pt x="105721" y="4624"/>
                    </a:cubicBezTo>
                    <a:lnTo>
                      <a:pt x="105612" y="4528"/>
                    </a:lnTo>
                    <a:cubicBezTo>
                      <a:pt x="105625" y="4153"/>
                      <a:pt x="105733" y="3791"/>
                      <a:pt x="105914" y="3465"/>
                    </a:cubicBezTo>
                    <a:lnTo>
                      <a:pt x="105914" y="3465"/>
                    </a:lnTo>
                    <a:cubicBezTo>
                      <a:pt x="105697" y="3695"/>
                      <a:pt x="105468" y="3924"/>
                      <a:pt x="105226" y="4141"/>
                    </a:cubicBezTo>
                    <a:cubicBezTo>
                      <a:pt x="105033" y="3948"/>
                      <a:pt x="104852" y="3743"/>
                      <a:pt x="104683" y="3538"/>
                    </a:cubicBezTo>
                    <a:lnTo>
                      <a:pt x="104683" y="3538"/>
                    </a:lnTo>
                    <a:cubicBezTo>
                      <a:pt x="104852" y="3743"/>
                      <a:pt x="104997" y="3972"/>
                      <a:pt x="105130" y="4226"/>
                    </a:cubicBezTo>
                    <a:cubicBezTo>
                      <a:pt x="104586" y="4673"/>
                      <a:pt x="104007" y="5071"/>
                      <a:pt x="103391" y="5385"/>
                    </a:cubicBezTo>
                    <a:cubicBezTo>
                      <a:pt x="103572" y="4516"/>
                      <a:pt x="103753" y="3634"/>
                      <a:pt x="103934" y="2753"/>
                    </a:cubicBezTo>
                    <a:lnTo>
                      <a:pt x="103934" y="2753"/>
                    </a:lnTo>
                    <a:cubicBezTo>
                      <a:pt x="103584" y="3683"/>
                      <a:pt x="102981" y="4479"/>
                      <a:pt x="102184" y="5071"/>
                    </a:cubicBezTo>
                    <a:cubicBezTo>
                      <a:pt x="102289" y="4207"/>
                      <a:pt x="102394" y="3342"/>
                      <a:pt x="102499" y="2467"/>
                    </a:cubicBezTo>
                    <a:lnTo>
                      <a:pt x="102499" y="2467"/>
                    </a:lnTo>
                    <a:cubicBezTo>
                      <a:pt x="102361" y="3478"/>
                      <a:pt x="101661" y="4320"/>
                      <a:pt x="100699" y="4648"/>
                    </a:cubicBezTo>
                    <a:cubicBezTo>
                      <a:pt x="100699" y="3779"/>
                      <a:pt x="100687" y="2910"/>
                      <a:pt x="100687" y="2041"/>
                    </a:cubicBezTo>
                    <a:cubicBezTo>
                      <a:pt x="100252" y="2958"/>
                      <a:pt x="99697" y="3827"/>
                      <a:pt x="99033" y="4600"/>
                    </a:cubicBezTo>
                    <a:lnTo>
                      <a:pt x="98924" y="2161"/>
                    </a:lnTo>
                    <a:cubicBezTo>
                      <a:pt x="98200" y="3103"/>
                      <a:pt x="97632" y="4141"/>
                      <a:pt x="97234" y="5252"/>
                    </a:cubicBezTo>
                    <a:cubicBezTo>
                      <a:pt x="96848" y="4648"/>
                      <a:pt x="96667" y="3936"/>
                      <a:pt x="96727" y="3224"/>
                    </a:cubicBezTo>
                    <a:lnTo>
                      <a:pt x="96727" y="3224"/>
                    </a:lnTo>
                    <a:cubicBezTo>
                      <a:pt x="96232" y="4093"/>
                      <a:pt x="95556" y="4842"/>
                      <a:pt x="94759" y="5445"/>
                    </a:cubicBezTo>
                    <a:cubicBezTo>
                      <a:pt x="94397" y="4660"/>
                      <a:pt x="94276" y="3803"/>
                      <a:pt x="94385" y="2946"/>
                    </a:cubicBezTo>
                    <a:lnTo>
                      <a:pt x="94385" y="2946"/>
                    </a:lnTo>
                    <a:cubicBezTo>
                      <a:pt x="94107" y="3767"/>
                      <a:pt x="93673" y="4528"/>
                      <a:pt x="93093" y="5168"/>
                    </a:cubicBezTo>
                    <a:cubicBezTo>
                      <a:pt x="92876" y="4359"/>
                      <a:pt x="92791" y="3514"/>
                      <a:pt x="92852" y="2681"/>
                    </a:cubicBezTo>
                    <a:lnTo>
                      <a:pt x="92852" y="2681"/>
                    </a:lnTo>
                    <a:cubicBezTo>
                      <a:pt x="92610" y="3634"/>
                      <a:pt x="92200" y="4528"/>
                      <a:pt x="91644" y="5324"/>
                    </a:cubicBezTo>
                    <a:cubicBezTo>
                      <a:pt x="91499" y="4395"/>
                      <a:pt x="91451" y="3453"/>
                      <a:pt x="91499" y="2524"/>
                    </a:cubicBezTo>
                    <a:lnTo>
                      <a:pt x="91499" y="2524"/>
                    </a:lnTo>
                    <a:cubicBezTo>
                      <a:pt x="91318" y="3502"/>
                      <a:pt x="90884" y="4419"/>
                      <a:pt x="90268" y="5192"/>
                    </a:cubicBezTo>
                    <a:cubicBezTo>
                      <a:pt x="89918" y="4081"/>
                      <a:pt x="89688" y="2934"/>
                      <a:pt x="89592" y="1775"/>
                    </a:cubicBezTo>
                    <a:cubicBezTo>
                      <a:pt x="89302" y="2934"/>
                      <a:pt x="88880" y="4057"/>
                      <a:pt x="88348" y="5119"/>
                    </a:cubicBezTo>
                    <a:lnTo>
                      <a:pt x="87443" y="1268"/>
                    </a:lnTo>
                    <a:cubicBezTo>
                      <a:pt x="87286" y="2681"/>
                      <a:pt x="86948" y="4057"/>
                      <a:pt x="86417" y="5373"/>
                    </a:cubicBezTo>
                    <a:lnTo>
                      <a:pt x="85318" y="2222"/>
                    </a:lnTo>
                    <a:lnTo>
                      <a:pt x="85318" y="2222"/>
                    </a:lnTo>
                    <a:cubicBezTo>
                      <a:pt x="85354" y="3296"/>
                      <a:pt x="85137" y="4359"/>
                      <a:pt x="84702" y="5349"/>
                    </a:cubicBezTo>
                    <a:cubicBezTo>
                      <a:pt x="84232" y="4286"/>
                      <a:pt x="83761" y="3236"/>
                      <a:pt x="83290" y="2173"/>
                    </a:cubicBezTo>
                    <a:lnTo>
                      <a:pt x="83000" y="5300"/>
                    </a:lnTo>
                    <a:lnTo>
                      <a:pt x="81419" y="2499"/>
                    </a:lnTo>
                    <a:cubicBezTo>
                      <a:pt x="81382" y="3248"/>
                      <a:pt x="81346" y="4009"/>
                      <a:pt x="81322" y="4757"/>
                    </a:cubicBezTo>
                    <a:cubicBezTo>
                      <a:pt x="81189" y="4866"/>
                      <a:pt x="81069" y="4974"/>
                      <a:pt x="80936" y="5083"/>
                    </a:cubicBezTo>
                    <a:lnTo>
                      <a:pt x="80670" y="4685"/>
                    </a:lnTo>
                    <a:cubicBezTo>
                      <a:pt x="80815" y="4178"/>
                      <a:pt x="80960" y="3658"/>
                      <a:pt x="81105" y="3151"/>
                    </a:cubicBezTo>
                    <a:lnTo>
                      <a:pt x="81105" y="3151"/>
                    </a:lnTo>
                    <a:cubicBezTo>
                      <a:pt x="80851" y="3502"/>
                      <a:pt x="80586" y="3840"/>
                      <a:pt x="80284" y="4153"/>
                    </a:cubicBezTo>
                    <a:lnTo>
                      <a:pt x="79695" y="3329"/>
                    </a:lnTo>
                    <a:lnTo>
                      <a:pt x="79695" y="3329"/>
                    </a:lnTo>
                    <a:cubicBezTo>
                      <a:pt x="79814" y="3701"/>
                      <a:pt x="79910" y="4084"/>
                      <a:pt x="79970" y="4479"/>
                    </a:cubicBezTo>
                    <a:cubicBezTo>
                      <a:pt x="79716" y="4733"/>
                      <a:pt x="79439" y="4962"/>
                      <a:pt x="79149" y="5192"/>
                    </a:cubicBezTo>
                    <a:lnTo>
                      <a:pt x="79691" y="3324"/>
                    </a:lnTo>
                    <a:lnTo>
                      <a:pt x="79680" y="3308"/>
                    </a:lnTo>
                    <a:lnTo>
                      <a:pt x="79873" y="2656"/>
                    </a:lnTo>
                    <a:lnTo>
                      <a:pt x="79873" y="2656"/>
                    </a:lnTo>
                    <a:lnTo>
                      <a:pt x="77809" y="4697"/>
                    </a:lnTo>
                    <a:cubicBezTo>
                      <a:pt x="77688" y="4552"/>
                      <a:pt x="77567" y="4395"/>
                      <a:pt x="77459" y="4250"/>
                    </a:cubicBezTo>
                    <a:lnTo>
                      <a:pt x="77459" y="4250"/>
                    </a:lnTo>
                    <a:cubicBezTo>
                      <a:pt x="77580" y="4419"/>
                      <a:pt x="77688" y="4576"/>
                      <a:pt x="77785" y="4733"/>
                    </a:cubicBezTo>
                    <a:lnTo>
                      <a:pt x="77302" y="5204"/>
                    </a:lnTo>
                    <a:lnTo>
                      <a:pt x="77676" y="2644"/>
                    </a:lnTo>
                    <a:lnTo>
                      <a:pt x="75600" y="5023"/>
                    </a:lnTo>
                    <a:lnTo>
                      <a:pt x="75600" y="5023"/>
                    </a:lnTo>
                    <a:lnTo>
                      <a:pt x="76022" y="2246"/>
                    </a:lnTo>
                    <a:lnTo>
                      <a:pt x="74392" y="4467"/>
                    </a:lnTo>
                    <a:cubicBezTo>
                      <a:pt x="74477" y="3489"/>
                      <a:pt x="74573" y="2512"/>
                      <a:pt x="74670" y="1534"/>
                    </a:cubicBezTo>
                    <a:lnTo>
                      <a:pt x="74670" y="1534"/>
                    </a:lnTo>
                    <a:lnTo>
                      <a:pt x="72509" y="4817"/>
                    </a:lnTo>
                    <a:cubicBezTo>
                      <a:pt x="72473" y="3598"/>
                      <a:pt x="72437" y="2367"/>
                      <a:pt x="72388" y="1147"/>
                    </a:cubicBezTo>
                    <a:cubicBezTo>
                      <a:pt x="71833" y="2584"/>
                      <a:pt x="71278" y="4021"/>
                      <a:pt x="70710" y="5469"/>
                    </a:cubicBezTo>
                    <a:cubicBezTo>
                      <a:pt x="70734" y="4552"/>
                      <a:pt x="70758" y="3634"/>
                      <a:pt x="70783" y="2717"/>
                    </a:cubicBezTo>
                    <a:lnTo>
                      <a:pt x="70783" y="2717"/>
                    </a:lnTo>
                    <a:lnTo>
                      <a:pt x="69817" y="4455"/>
                    </a:lnTo>
                    <a:cubicBezTo>
                      <a:pt x="69720" y="4057"/>
                      <a:pt x="69636" y="3658"/>
                      <a:pt x="69539" y="3320"/>
                    </a:cubicBezTo>
                    <a:cubicBezTo>
                      <a:pt x="69467" y="3489"/>
                      <a:pt x="69370" y="3707"/>
                      <a:pt x="69286" y="3924"/>
                    </a:cubicBezTo>
                    <a:lnTo>
                      <a:pt x="69249" y="2705"/>
                    </a:lnTo>
                    <a:cubicBezTo>
                      <a:pt x="68887" y="3260"/>
                      <a:pt x="68646" y="3731"/>
                      <a:pt x="68380" y="4226"/>
                    </a:cubicBezTo>
                    <a:cubicBezTo>
                      <a:pt x="68247" y="3803"/>
                      <a:pt x="68102" y="3381"/>
                      <a:pt x="68018" y="3139"/>
                    </a:cubicBezTo>
                    <a:lnTo>
                      <a:pt x="67716" y="4504"/>
                    </a:lnTo>
                    <a:cubicBezTo>
                      <a:pt x="67607" y="4033"/>
                      <a:pt x="67463" y="3562"/>
                      <a:pt x="67402" y="3079"/>
                    </a:cubicBezTo>
                    <a:cubicBezTo>
                      <a:pt x="67221" y="3357"/>
                      <a:pt x="67028" y="3646"/>
                      <a:pt x="66823" y="3960"/>
                    </a:cubicBezTo>
                    <a:cubicBezTo>
                      <a:pt x="66569" y="3586"/>
                      <a:pt x="66364" y="3200"/>
                      <a:pt x="66207" y="2777"/>
                    </a:cubicBezTo>
                    <a:cubicBezTo>
                      <a:pt x="66074" y="3320"/>
                      <a:pt x="65953" y="3864"/>
                      <a:pt x="65833" y="4407"/>
                    </a:cubicBezTo>
                    <a:cubicBezTo>
                      <a:pt x="65929" y="3634"/>
                      <a:pt x="66050" y="2765"/>
                      <a:pt x="66038" y="2403"/>
                    </a:cubicBezTo>
                    <a:lnTo>
                      <a:pt x="66038" y="2403"/>
                    </a:lnTo>
                    <a:cubicBezTo>
                      <a:pt x="65821" y="2801"/>
                      <a:pt x="65495" y="3393"/>
                      <a:pt x="65157" y="3984"/>
                    </a:cubicBezTo>
                    <a:cubicBezTo>
                      <a:pt x="64988" y="3574"/>
                      <a:pt x="64831" y="3151"/>
                      <a:pt x="64674" y="2729"/>
                    </a:cubicBezTo>
                    <a:cubicBezTo>
                      <a:pt x="64529" y="3489"/>
                      <a:pt x="64299" y="4226"/>
                      <a:pt x="63986" y="4926"/>
                    </a:cubicBezTo>
                    <a:cubicBezTo>
                      <a:pt x="63913" y="4733"/>
                      <a:pt x="63853" y="4540"/>
                      <a:pt x="63792" y="4347"/>
                    </a:cubicBezTo>
                    <a:cubicBezTo>
                      <a:pt x="63780" y="4141"/>
                      <a:pt x="63792" y="3936"/>
                      <a:pt x="63805" y="3731"/>
                    </a:cubicBezTo>
                    <a:lnTo>
                      <a:pt x="63805" y="3731"/>
                    </a:lnTo>
                    <a:lnTo>
                      <a:pt x="63648" y="3948"/>
                    </a:lnTo>
                    <a:cubicBezTo>
                      <a:pt x="63527" y="3574"/>
                      <a:pt x="63406" y="3188"/>
                      <a:pt x="63273" y="2813"/>
                    </a:cubicBezTo>
                    <a:cubicBezTo>
                      <a:pt x="63153" y="3441"/>
                      <a:pt x="62971" y="4069"/>
                      <a:pt x="62718" y="4660"/>
                    </a:cubicBezTo>
                    <a:lnTo>
                      <a:pt x="62573" y="1582"/>
                    </a:lnTo>
                    <a:cubicBezTo>
                      <a:pt x="62440" y="2379"/>
                      <a:pt x="62223" y="3163"/>
                      <a:pt x="61933" y="3924"/>
                    </a:cubicBezTo>
                    <a:cubicBezTo>
                      <a:pt x="61825" y="3658"/>
                      <a:pt x="61728" y="3405"/>
                      <a:pt x="61656" y="3139"/>
                    </a:cubicBezTo>
                    <a:lnTo>
                      <a:pt x="60992" y="5554"/>
                    </a:lnTo>
                    <a:lnTo>
                      <a:pt x="60919" y="5385"/>
                    </a:lnTo>
                    <a:cubicBezTo>
                      <a:pt x="60810" y="3984"/>
                      <a:pt x="60714" y="2584"/>
                      <a:pt x="60617" y="1184"/>
                    </a:cubicBezTo>
                    <a:cubicBezTo>
                      <a:pt x="60497" y="1980"/>
                      <a:pt x="60315" y="2777"/>
                      <a:pt x="60074" y="3538"/>
                    </a:cubicBezTo>
                    <a:lnTo>
                      <a:pt x="59796" y="2946"/>
                    </a:lnTo>
                    <a:cubicBezTo>
                      <a:pt x="59664" y="3502"/>
                      <a:pt x="59543" y="4057"/>
                      <a:pt x="59410" y="4612"/>
                    </a:cubicBezTo>
                    <a:lnTo>
                      <a:pt x="58903" y="3815"/>
                    </a:lnTo>
                    <a:lnTo>
                      <a:pt x="58577" y="1558"/>
                    </a:lnTo>
                    <a:lnTo>
                      <a:pt x="57901" y="4612"/>
                    </a:lnTo>
                    <a:cubicBezTo>
                      <a:pt x="57575" y="4286"/>
                      <a:pt x="57273" y="3924"/>
                      <a:pt x="57008" y="3550"/>
                    </a:cubicBezTo>
                    <a:lnTo>
                      <a:pt x="56223" y="1039"/>
                    </a:lnTo>
                    <a:cubicBezTo>
                      <a:pt x="55993" y="2258"/>
                      <a:pt x="55933" y="3489"/>
                      <a:pt x="56066" y="4721"/>
                    </a:cubicBezTo>
                    <a:cubicBezTo>
                      <a:pt x="55535" y="3417"/>
                      <a:pt x="54714" y="2258"/>
                      <a:pt x="53663" y="1328"/>
                    </a:cubicBezTo>
                    <a:lnTo>
                      <a:pt x="53663" y="1328"/>
                    </a:lnTo>
                    <a:cubicBezTo>
                      <a:pt x="53965" y="2306"/>
                      <a:pt x="54219" y="3284"/>
                      <a:pt x="54448" y="4274"/>
                    </a:cubicBezTo>
                    <a:cubicBezTo>
                      <a:pt x="54291" y="4516"/>
                      <a:pt x="54122" y="4769"/>
                      <a:pt x="53953" y="5023"/>
                    </a:cubicBezTo>
                    <a:cubicBezTo>
                      <a:pt x="53905" y="4310"/>
                      <a:pt x="53869" y="3598"/>
                      <a:pt x="53832" y="2886"/>
                    </a:cubicBezTo>
                    <a:cubicBezTo>
                      <a:pt x="53712" y="3598"/>
                      <a:pt x="53519" y="4298"/>
                      <a:pt x="53253" y="4974"/>
                    </a:cubicBezTo>
                    <a:cubicBezTo>
                      <a:pt x="53217" y="4938"/>
                      <a:pt x="53193" y="4902"/>
                      <a:pt x="53156" y="4866"/>
                    </a:cubicBezTo>
                    <a:cubicBezTo>
                      <a:pt x="53156" y="4310"/>
                      <a:pt x="53120" y="3755"/>
                      <a:pt x="53265" y="3188"/>
                    </a:cubicBezTo>
                    <a:lnTo>
                      <a:pt x="53265" y="3188"/>
                    </a:lnTo>
                    <a:cubicBezTo>
                      <a:pt x="53036" y="3441"/>
                      <a:pt x="52806" y="3707"/>
                      <a:pt x="52577" y="3972"/>
                    </a:cubicBezTo>
                    <a:cubicBezTo>
                      <a:pt x="52420" y="3658"/>
                      <a:pt x="52287" y="3345"/>
                      <a:pt x="52191" y="3007"/>
                    </a:cubicBezTo>
                    <a:lnTo>
                      <a:pt x="52191" y="3007"/>
                    </a:lnTo>
                    <a:cubicBezTo>
                      <a:pt x="52275" y="3369"/>
                      <a:pt x="52396" y="3707"/>
                      <a:pt x="52541" y="4045"/>
                    </a:cubicBezTo>
                    <a:cubicBezTo>
                      <a:pt x="52360" y="4250"/>
                      <a:pt x="52178" y="4455"/>
                      <a:pt x="52009" y="4648"/>
                    </a:cubicBezTo>
                    <a:cubicBezTo>
                      <a:pt x="51949" y="3948"/>
                      <a:pt x="51901" y="3236"/>
                      <a:pt x="51840" y="2524"/>
                    </a:cubicBezTo>
                    <a:cubicBezTo>
                      <a:pt x="51647" y="3731"/>
                      <a:pt x="51297" y="4914"/>
                      <a:pt x="50802" y="6049"/>
                    </a:cubicBezTo>
                    <a:lnTo>
                      <a:pt x="50645" y="6218"/>
                    </a:lnTo>
                    <a:cubicBezTo>
                      <a:pt x="50694" y="5168"/>
                      <a:pt x="50428" y="4359"/>
                      <a:pt x="50778" y="3345"/>
                    </a:cubicBezTo>
                    <a:lnTo>
                      <a:pt x="50778" y="3345"/>
                    </a:lnTo>
                    <a:cubicBezTo>
                      <a:pt x="50464" y="3550"/>
                      <a:pt x="50186" y="3791"/>
                      <a:pt x="49933" y="4057"/>
                    </a:cubicBezTo>
                    <a:cubicBezTo>
                      <a:pt x="49873" y="3671"/>
                      <a:pt x="49812" y="3272"/>
                      <a:pt x="49752" y="2874"/>
                    </a:cubicBezTo>
                    <a:lnTo>
                      <a:pt x="49281" y="4842"/>
                    </a:lnTo>
                    <a:cubicBezTo>
                      <a:pt x="49015" y="5204"/>
                      <a:pt x="48762" y="5578"/>
                      <a:pt x="48508" y="5928"/>
                    </a:cubicBezTo>
                    <a:lnTo>
                      <a:pt x="48460" y="5783"/>
                    </a:lnTo>
                    <a:cubicBezTo>
                      <a:pt x="48653" y="4938"/>
                      <a:pt x="48834" y="4093"/>
                      <a:pt x="49015" y="3248"/>
                    </a:cubicBezTo>
                    <a:lnTo>
                      <a:pt x="49015" y="3248"/>
                    </a:lnTo>
                    <a:cubicBezTo>
                      <a:pt x="48641" y="3779"/>
                      <a:pt x="48363" y="4178"/>
                      <a:pt x="48050" y="4540"/>
                    </a:cubicBezTo>
                    <a:cubicBezTo>
                      <a:pt x="47820" y="3815"/>
                      <a:pt x="47579" y="3091"/>
                      <a:pt x="47337" y="2379"/>
                    </a:cubicBezTo>
                    <a:cubicBezTo>
                      <a:pt x="47132" y="3381"/>
                      <a:pt x="47060" y="4407"/>
                      <a:pt x="47120" y="5421"/>
                    </a:cubicBezTo>
                    <a:lnTo>
                      <a:pt x="47011" y="5518"/>
                    </a:lnTo>
                    <a:cubicBezTo>
                      <a:pt x="46927" y="5312"/>
                      <a:pt x="46854" y="5107"/>
                      <a:pt x="46782" y="4914"/>
                    </a:cubicBezTo>
                    <a:lnTo>
                      <a:pt x="47132" y="3272"/>
                    </a:lnTo>
                    <a:lnTo>
                      <a:pt x="47132" y="3272"/>
                    </a:lnTo>
                    <a:cubicBezTo>
                      <a:pt x="46891" y="3538"/>
                      <a:pt x="46661" y="3827"/>
                      <a:pt x="46468" y="4129"/>
                    </a:cubicBezTo>
                    <a:cubicBezTo>
                      <a:pt x="46227" y="3646"/>
                      <a:pt x="45889" y="3224"/>
                      <a:pt x="45478" y="2886"/>
                    </a:cubicBezTo>
                    <a:lnTo>
                      <a:pt x="45478" y="2886"/>
                    </a:lnTo>
                    <a:cubicBezTo>
                      <a:pt x="45695" y="3610"/>
                      <a:pt x="45804" y="4359"/>
                      <a:pt x="45792" y="5107"/>
                    </a:cubicBezTo>
                    <a:cubicBezTo>
                      <a:pt x="45611" y="5385"/>
                      <a:pt x="45406" y="5638"/>
                      <a:pt x="45188" y="5892"/>
                    </a:cubicBezTo>
                    <a:cubicBezTo>
                      <a:pt x="45249" y="4986"/>
                      <a:pt x="44717" y="4274"/>
                      <a:pt x="44778" y="3369"/>
                    </a:cubicBezTo>
                    <a:lnTo>
                      <a:pt x="44778" y="3369"/>
                    </a:lnTo>
                    <a:cubicBezTo>
                      <a:pt x="44283" y="4129"/>
                      <a:pt x="44174" y="4890"/>
                      <a:pt x="43897" y="5650"/>
                    </a:cubicBezTo>
                    <a:cubicBezTo>
                      <a:pt x="43595" y="5228"/>
                      <a:pt x="43365" y="4757"/>
                      <a:pt x="43208" y="4262"/>
                    </a:cubicBezTo>
                    <a:lnTo>
                      <a:pt x="43208" y="4262"/>
                    </a:lnTo>
                    <a:cubicBezTo>
                      <a:pt x="43341" y="4805"/>
                      <a:pt x="43559" y="5337"/>
                      <a:pt x="43824" y="5844"/>
                    </a:cubicBezTo>
                    <a:cubicBezTo>
                      <a:pt x="43740" y="6037"/>
                      <a:pt x="43643" y="6218"/>
                      <a:pt x="43534" y="6399"/>
                    </a:cubicBezTo>
                    <a:lnTo>
                      <a:pt x="43462" y="6399"/>
                    </a:lnTo>
                    <a:cubicBezTo>
                      <a:pt x="43329" y="5288"/>
                      <a:pt x="42858" y="3779"/>
                      <a:pt x="42750" y="2681"/>
                    </a:cubicBezTo>
                    <a:lnTo>
                      <a:pt x="42750" y="2681"/>
                    </a:lnTo>
                    <a:cubicBezTo>
                      <a:pt x="42810" y="3719"/>
                      <a:pt x="42255" y="5361"/>
                      <a:pt x="41711" y="6302"/>
                    </a:cubicBezTo>
                    <a:cubicBezTo>
                      <a:pt x="41458" y="5276"/>
                      <a:pt x="41325" y="4214"/>
                      <a:pt x="41313" y="3151"/>
                    </a:cubicBezTo>
                    <a:cubicBezTo>
                      <a:pt x="41084" y="4274"/>
                      <a:pt x="40806" y="4455"/>
                      <a:pt x="40577" y="5578"/>
                    </a:cubicBezTo>
                    <a:cubicBezTo>
                      <a:pt x="40057" y="4371"/>
                      <a:pt x="40130" y="4093"/>
                      <a:pt x="39611" y="2886"/>
                    </a:cubicBezTo>
                    <a:cubicBezTo>
                      <a:pt x="39611" y="3900"/>
                      <a:pt x="39152" y="4769"/>
                      <a:pt x="39152" y="5783"/>
                    </a:cubicBezTo>
                    <a:cubicBezTo>
                      <a:pt x="38741" y="4757"/>
                      <a:pt x="38416" y="3345"/>
                      <a:pt x="37715" y="2403"/>
                    </a:cubicBezTo>
                    <a:cubicBezTo>
                      <a:pt x="37607" y="4045"/>
                      <a:pt x="37389" y="4866"/>
                      <a:pt x="37293" y="6218"/>
                    </a:cubicBezTo>
                    <a:lnTo>
                      <a:pt x="37208" y="6097"/>
                    </a:lnTo>
                    <a:cubicBezTo>
                      <a:pt x="37063" y="5083"/>
                      <a:pt x="36315" y="3260"/>
                      <a:pt x="36230" y="2330"/>
                    </a:cubicBezTo>
                    <a:lnTo>
                      <a:pt x="34806" y="4986"/>
                    </a:lnTo>
                    <a:lnTo>
                      <a:pt x="34407" y="4419"/>
                    </a:lnTo>
                    <a:cubicBezTo>
                      <a:pt x="34335" y="3598"/>
                      <a:pt x="34262" y="2777"/>
                      <a:pt x="34190" y="1956"/>
                    </a:cubicBezTo>
                    <a:cubicBezTo>
                      <a:pt x="33900" y="2306"/>
                      <a:pt x="33635" y="2668"/>
                      <a:pt x="33381" y="3043"/>
                    </a:cubicBezTo>
                    <a:cubicBezTo>
                      <a:pt x="33405" y="2946"/>
                      <a:pt x="33417" y="2850"/>
                      <a:pt x="33442" y="2741"/>
                    </a:cubicBezTo>
                    <a:lnTo>
                      <a:pt x="33442" y="2741"/>
                    </a:lnTo>
                    <a:lnTo>
                      <a:pt x="31945" y="5192"/>
                    </a:lnTo>
                    <a:cubicBezTo>
                      <a:pt x="31824" y="4673"/>
                      <a:pt x="31619" y="4105"/>
                      <a:pt x="31437" y="3550"/>
                    </a:cubicBezTo>
                    <a:cubicBezTo>
                      <a:pt x="31498" y="3248"/>
                      <a:pt x="31570" y="2934"/>
                      <a:pt x="31643" y="2620"/>
                    </a:cubicBezTo>
                    <a:lnTo>
                      <a:pt x="31643" y="2620"/>
                    </a:lnTo>
                    <a:cubicBezTo>
                      <a:pt x="31522" y="2741"/>
                      <a:pt x="31389" y="2862"/>
                      <a:pt x="31268" y="2982"/>
                    </a:cubicBezTo>
                    <a:cubicBezTo>
                      <a:pt x="31208" y="2765"/>
                      <a:pt x="31160" y="2536"/>
                      <a:pt x="31124" y="2318"/>
                    </a:cubicBezTo>
                    <a:cubicBezTo>
                      <a:pt x="30918" y="2813"/>
                      <a:pt x="30749" y="3284"/>
                      <a:pt x="30580" y="3743"/>
                    </a:cubicBezTo>
                    <a:cubicBezTo>
                      <a:pt x="30218" y="4166"/>
                      <a:pt x="29892" y="4624"/>
                      <a:pt x="29590" y="5095"/>
                    </a:cubicBezTo>
                    <a:cubicBezTo>
                      <a:pt x="29530" y="4938"/>
                      <a:pt x="29458" y="4769"/>
                      <a:pt x="29385" y="4600"/>
                    </a:cubicBezTo>
                    <a:cubicBezTo>
                      <a:pt x="29518" y="3791"/>
                      <a:pt x="29639" y="2982"/>
                      <a:pt x="29771" y="2173"/>
                    </a:cubicBezTo>
                    <a:lnTo>
                      <a:pt x="29771" y="2173"/>
                    </a:lnTo>
                    <a:cubicBezTo>
                      <a:pt x="29506" y="2668"/>
                      <a:pt x="29228" y="3151"/>
                      <a:pt x="28914" y="3610"/>
                    </a:cubicBezTo>
                    <a:cubicBezTo>
                      <a:pt x="28745" y="3260"/>
                      <a:pt x="28612" y="2886"/>
                      <a:pt x="28516" y="2499"/>
                    </a:cubicBezTo>
                    <a:cubicBezTo>
                      <a:pt x="27791" y="3320"/>
                      <a:pt x="27526" y="4178"/>
                      <a:pt x="27212" y="5216"/>
                    </a:cubicBezTo>
                    <a:cubicBezTo>
                      <a:pt x="27164" y="5059"/>
                      <a:pt x="27115" y="4902"/>
                      <a:pt x="27055" y="4745"/>
                    </a:cubicBezTo>
                    <a:lnTo>
                      <a:pt x="27333" y="2910"/>
                    </a:lnTo>
                    <a:lnTo>
                      <a:pt x="26765" y="3779"/>
                    </a:lnTo>
                    <a:lnTo>
                      <a:pt x="26391" y="2693"/>
                    </a:lnTo>
                    <a:cubicBezTo>
                      <a:pt x="25812" y="3115"/>
                      <a:pt x="25558" y="3707"/>
                      <a:pt x="25401" y="4371"/>
                    </a:cubicBezTo>
                    <a:cubicBezTo>
                      <a:pt x="25425" y="3767"/>
                      <a:pt x="25449" y="3151"/>
                      <a:pt x="25486" y="2548"/>
                    </a:cubicBezTo>
                    <a:lnTo>
                      <a:pt x="25486" y="2548"/>
                    </a:lnTo>
                    <a:lnTo>
                      <a:pt x="24580" y="4479"/>
                    </a:lnTo>
                    <a:lnTo>
                      <a:pt x="23952" y="2874"/>
                    </a:lnTo>
                    <a:cubicBezTo>
                      <a:pt x="23759" y="3091"/>
                      <a:pt x="23578" y="3320"/>
                      <a:pt x="23409" y="3562"/>
                    </a:cubicBezTo>
                    <a:cubicBezTo>
                      <a:pt x="23373" y="3103"/>
                      <a:pt x="23337" y="2656"/>
                      <a:pt x="23300" y="2198"/>
                    </a:cubicBezTo>
                    <a:lnTo>
                      <a:pt x="23300" y="2198"/>
                    </a:lnTo>
                    <a:cubicBezTo>
                      <a:pt x="23325" y="2741"/>
                      <a:pt x="23300" y="3272"/>
                      <a:pt x="23228" y="3803"/>
                    </a:cubicBezTo>
                    <a:cubicBezTo>
                      <a:pt x="22950" y="4202"/>
                      <a:pt x="22709" y="4612"/>
                      <a:pt x="22492" y="5035"/>
                    </a:cubicBezTo>
                    <a:cubicBezTo>
                      <a:pt x="22347" y="4045"/>
                      <a:pt x="22274" y="3043"/>
                      <a:pt x="22274" y="2041"/>
                    </a:cubicBezTo>
                    <a:cubicBezTo>
                      <a:pt x="22178" y="2693"/>
                      <a:pt x="22081" y="3332"/>
                      <a:pt x="21997" y="3972"/>
                    </a:cubicBezTo>
                    <a:cubicBezTo>
                      <a:pt x="21924" y="3707"/>
                      <a:pt x="21864" y="3429"/>
                      <a:pt x="21803" y="3151"/>
                    </a:cubicBezTo>
                    <a:cubicBezTo>
                      <a:pt x="21477" y="3453"/>
                      <a:pt x="21200" y="3779"/>
                      <a:pt x="20970" y="4141"/>
                    </a:cubicBezTo>
                    <a:lnTo>
                      <a:pt x="20222" y="1727"/>
                    </a:lnTo>
                    <a:lnTo>
                      <a:pt x="20234" y="5300"/>
                    </a:lnTo>
                    <a:lnTo>
                      <a:pt x="19679" y="3115"/>
                    </a:lnTo>
                    <a:cubicBezTo>
                      <a:pt x="19594" y="3212"/>
                      <a:pt x="19522" y="3320"/>
                      <a:pt x="19449" y="3417"/>
                    </a:cubicBezTo>
                    <a:cubicBezTo>
                      <a:pt x="19220" y="2886"/>
                      <a:pt x="18966" y="2355"/>
                      <a:pt x="18701" y="1848"/>
                    </a:cubicBezTo>
                    <a:lnTo>
                      <a:pt x="18701" y="1848"/>
                    </a:lnTo>
                    <a:cubicBezTo>
                      <a:pt x="18809" y="2620"/>
                      <a:pt x="18894" y="3405"/>
                      <a:pt x="18942" y="4202"/>
                    </a:cubicBezTo>
                    <a:cubicBezTo>
                      <a:pt x="18761" y="4540"/>
                      <a:pt x="18580" y="4866"/>
                      <a:pt x="18375" y="5192"/>
                    </a:cubicBezTo>
                    <a:cubicBezTo>
                      <a:pt x="18302" y="4733"/>
                      <a:pt x="18242" y="4298"/>
                      <a:pt x="18170" y="3852"/>
                    </a:cubicBezTo>
                    <a:cubicBezTo>
                      <a:pt x="18266" y="3308"/>
                      <a:pt x="18363" y="2765"/>
                      <a:pt x="18447" y="2234"/>
                    </a:cubicBezTo>
                    <a:lnTo>
                      <a:pt x="18447" y="2234"/>
                    </a:lnTo>
                    <a:lnTo>
                      <a:pt x="18037" y="2922"/>
                    </a:lnTo>
                    <a:cubicBezTo>
                      <a:pt x="18025" y="2837"/>
                      <a:pt x="18013" y="2753"/>
                      <a:pt x="18000" y="2681"/>
                    </a:cubicBezTo>
                    <a:cubicBezTo>
                      <a:pt x="17711" y="3043"/>
                      <a:pt x="17457" y="3453"/>
                      <a:pt x="17264" y="3888"/>
                    </a:cubicBezTo>
                    <a:lnTo>
                      <a:pt x="17035" y="3502"/>
                    </a:lnTo>
                    <a:cubicBezTo>
                      <a:pt x="16938" y="3948"/>
                      <a:pt x="16878" y="4407"/>
                      <a:pt x="16842" y="4866"/>
                    </a:cubicBezTo>
                    <a:lnTo>
                      <a:pt x="16660" y="5180"/>
                    </a:lnTo>
                    <a:cubicBezTo>
                      <a:pt x="16491" y="4757"/>
                      <a:pt x="16383" y="4310"/>
                      <a:pt x="16310" y="3864"/>
                    </a:cubicBezTo>
                    <a:cubicBezTo>
                      <a:pt x="16407" y="3272"/>
                      <a:pt x="16516" y="2693"/>
                      <a:pt x="16660" y="2113"/>
                    </a:cubicBezTo>
                    <a:lnTo>
                      <a:pt x="16660" y="2113"/>
                    </a:lnTo>
                    <a:cubicBezTo>
                      <a:pt x="15936" y="2765"/>
                      <a:pt x="15308" y="3514"/>
                      <a:pt x="14765" y="4322"/>
                    </a:cubicBezTo>
                    <a:lnTo>
                      <a:pt x="14524" y="3236"/>
                    </a:lnTo>
                    <a:lnTo>
                      <a:pt x="14777" y="1654"/>
                    </a:lnTo>
                    <a:lnTo>
                      <a:pt x="14777" y="1654"/>
                    </a:lnTo>
                    <a:cubicBezTo>
                      <a:pt x="14644" y="1908"/>
                      <a:pt x="14499" y="2161"/>
                      <a:pt x="14355" y="2415"/>
                    </a:cubicBezTo>
                    <a:lnTo>
                      <a:pt x="14282" y="2065"/>
                    </a:lnTo>
                    <a:lnTo>
                      <a:pt x="13642" y="3514"/>
                    </a:lnTo>
                    <a:cubicBezTo>
                      <a:pt x="13280" y="4021"/>
                      <a:pt x="12906" y="4504"/>
                      <a:pt x="12495" y="4962"/>
                    </a:cubicBezTo>
                    <a:cubicBezTo>
                      <a:pt x="12363" y="4600"/>
                      <a:pt x="12242" y="4250"/>
                      <a:pt x="12121" y="3888"/>
                    </a:cubicBezTo>
                    <a:lnTo>
                      <a:pt x="12350" y="2391"/>
                    </a:lnTo>
                    <a:lnTo>
                      <a:pt x="12350" y="2391"/>
                    </a:lnTo>
                    <a:lnTo>
                      <a:pt x="11904" y="3079"/>
                    </a:lnTo>
                    <a:cubicBezTo>
                      <a:pt x="11795" y="2681"/>
                      <a:pt x="11711" y="2270"/>
                      <a:pt x="11638" y="1860"/>
                    </a:cubicBezTo>
                    <a:lnTo>
                      <a:pt x="10696" y="4914"/>
                    </a:lnTo>
                    <a:lnTo>
                      <a:pt x="10358" y="5433"/>
                    </a:lnTo>
                    <a:cubicBezTo>
                      <a:pt x="10407" y="4286"/>
                      <a:pt x="10455" y="3139"/>
                      <a:pt x="10503" y="1992"/>
                    </a:cubicBezTo>
                    <a:lnTo>
                      <a:pt x="10503" y="1992"/>
                    </a:lnTo>
                    <a:lnTo>
                      <a:pt x="9779" y="3550"/>
                    </a:lnTo>
                    <a:cubicBezTo>
                      <a:pt x="9610" y="2777"/>
                      <a:pt x="9441" y="1992"/>
                      <a:pt x="9272" y="1208"/>
                    </a:cubicBezTo>
                    <a:cubicBezTo>
                      <a:pt x="9006" y="2004"/>
                      <a:pt x="8753" y="2789"/>
                      <a:pt x="8487" y="3586"/>
                    </a:cubicBezTo>
                    <a:cubicBezTo>
                      <a:pt x="8427" y="2946"/>
                      <a:pt x="8379" y="2294"/>
                      <a:pt x="8330" y="1654"/>
                    </a:cubicBezTo>
                    <a:lnTo>
                      <a:pt x="8330" y="1654"/>
                    </a:lnTo>
                    <a:cubicBezTo>
                      <a:pt x="8379" y="2825"/>
                      <a:pt x="8209" y="3996"/>
                      <a:pt x="7823" y="5107"/>
                    </a:cubicBezTo>
                    <a:cubicBezTo>
                      <a:pt x="7618" y="3634"/>
                      <a:pt x="7425" y="2173"/>
                      <a:pt x="7220" y="713"/>
                    </a:cubicBezTo>
                    <a:cubicBezTo>
                      <a:pt x="6978" y="2077"/>
                      <a:pt x="6725" y="3441"/>
                      <a:pt x="6471" y="4805"/>
                    </a:cubicBezTo>
                    <a:cubicBezTo>
                      <a:pt x="5855" y="3441"/>
                      <a:pt x="5541" y="1956"/>
                      <a:pt x="5529" y="447"/>
                    </a:cubicBezTo>
                    <a:cubicBezTo>
                      <a:pt x="5469" y="797"/>
                      <a:pt x="5397" y="1135"/>
                      <a:pt x="5336" y="1485"/>
                    </a:cubicBezTo>
                    <a:lnTo>
                      <a:pt x="5240" y="1184"/>
                    </a:lnTo>
                    <a:lnTo>
                      <a:pt x="5240" y="1932"/>
                    </a:lnTo>
                    <a:cubicBezTo>
                      <a:pt x="5119" y="2572"/>
                      <a:pt x="4998" y="3224"/>
                      <a:pt x="4865" y="3864"/>
                    </a:cubicBezTo>
                    <a:cubicBezTo>
                      <a:pt x="4539" y="2982"/>
                      <a:pt x="4165" y="2125"/>
                      <a:pt x="3718" y="1304"/>
                    </a:cubicBezTo>
                    <a:lnTo>
                      <a:pt x="3718" y="1304"/>
                    </a:lnTo>
                    <a:cubicBezTo>
                      <a:pt x="3815" y="1944"/>
                      <a:pt x="3887" y="2596"/>
                      <a:pt x="3936" y="3248"/>
                    </a:cubicBezTo>
                    <a:cubicBezTo>
                      <a:pt x="3622" y="2306"/>
                      <a:pt x="3368" y="1340"/>
                      <a:pt x="3175" y="375"/>
                    </a:cubicBezTo>
                    <a:cubicBezTo>
                      <a:pt x="2897" y="1377"/>
                      <a:pt x="2608" y="2391"/>
                      <a:pt x="2318" y="3417"/>
                    </a:cubicBezTo>
                    <a:lnTo>
                      <a:pt x="2064" y="2958"/>
                    </a:lnTo>
                    <a:cubicBezTo>
                      <a:pt x="1956" y="3405"/>
                      <a:pt x="1895" y="3840"/>
                      <a:pt x="1871" y="4298"/>
                    </a:cubicBezTo>
                    <a:cubicBezTo>
                      <a:pt x="1352" y="2862"/>
                      <a:pt x="845" y="1437"/>
                      <a:pt x="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21"/>
              <p:cNvGrpSpPr/>
              <p:nvPr/>
            </p:nvGrpSpPr>
            <p:grpSpPr>
              <a:xfrm>
                <a:off x="24" y="4841438"/>
                <a:ext cx="9144121" cy="302544"/>
                <a:chOff x="985425" y="3550775"/>
                <a:chExt cx="4753650" cy="587350"/>
              </a:xfrm>
            </p:grpSpPr>
            <p:sp>
              <p:nvSpPr>
                <p:cNvPr id="265" name="Google Shape;265;p21"/>
                <p:cNvSpPr/>
                <p:nvPr/>
              </p:nvSpPr>
              <p:spPr>
                <a:xfrm>
                  <a:off x="985425" y="3550775"/>
                  <a:ext cx="4753650" cy="587050"/>
                </a:xfrm>
                <a:custGeom>
                  <a:avLst/>
                  <a:gdLst/>
                  <a:ahLst/>
                  <a:cxnLst/>
                  <a:rect l="l" t="t" r="r" b="b"/>
                  <a:pathLst>
                    <a:path w="190146" h="23482" extrusionOk="0">
                      <a:moveTo>
                        <a:pt x="64023" y="1"/>
                      </a:moveTo>
                      <a:cubicBezTo>
                        <a:pt x="62836" y="1"/>
                        <a:pt x="61837" y="19"/>
                        <a:pt x="61076" y="60"/>
                      </a:cubicBezTo>
                      <a:cubicBezTo>
                        <a:pt x="54125" y="446"/>
                        <a:pt x="47168" y="533"/>
                        <a:pt x="40209" y="533"/>
                      </a:cubicBezTo>
                      <a:cubicBezTo>
                        <a:pt x="37583" y="533"/>
                        <a:pt x="34957" y="520"/>
                        <a:pt x="32331" y="507"/>
                      </a:cubicBezTo>
                      <a:cubicBezTo>
                        <a:pt x="29723" y="495"/>
                        <a:pt x="0" y="374"/>
                        <a:pt x="0" y="374"/>
                      </a:cubicBezTo>
                      <a:lnTo>
                        <a:pt x="0" y="23482"/>
                      </a:lnTo>
                      <a:lnTo>
                        <a:pt x="190146" y="23482"/>
                      </a:lnTo>
                      <a:lnTo>
                        <a:pt x="190146" y="374"/>
                      </a:lnTo>
                      <a:cubicBezTo>
                        <a:pt x="178846" y="374"/>
                        <a:pt x="167498" y="1268"/>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542C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1"/>
                <p:cNvSpPr/>
                <p:nvPr/>
              </p:nvSpPr>
              <p:spPr>
                <a:xfrm>
                  <a:off x="985425" y="3550775"/>
                  <a:ext cx="4753650" cy="81500"/>
                </a:xfrm>
                <a:custGeom>
                  <a:avLst/>
                  <a:gdLst/>
                  <a:ahLst/>
                  <a:cxnLst/>
                  <a:rect l="l" t="t" r="r" b="b"/>
                  <a:pathLst>
                    <a:path w="190146" h="3260" extrusionOk="0">
                      <a:moveTo>
                        <a:pt x="64023" y="1"/>
                      </a:moveTo>
                      <a:cubicBezTo>
                        <a:pt x="62836" y="1"/>
                        <a:pt x="61837" y="19"/>
                        <a:pt x="61076" y="60"/>
                      </a:cubicBezTo>
                      <a:cubicBezTo>
                        <a:pt x="54125" y="446"/>
                        <a:pt x="47161" y="533"/>
                        <a:pt x="40199" y="533"/>
                      </a:cubicBezTo>
                      <a:cubicBezTo>
                        <a:pt x="37572" y="533"/>
                        <a:pt x="34945" y="520"/>
                        <a:pt x="32319" y="507"/>
                      </a:cubicBezTo>
                      <a:cubicBezTo>
                        <a:pt x="29711" y="495"/>
                        <a:pt x="0" y="386"/>
                        <a:pt x="0" y="374"/>
                      </a:cubicBezTo>
                      <a:lnTo>
                        <a:pt x="0" y="2040"/>
                      </a:lnTo>
                      <a:cubicBezTo>
                        <a:pt x="0" y="2040"/>
                        <a:pt x="28661" y="2922"/>
                        <a:pt x="31269" y="2946"/>
                      </a:cubicBezTo>
                      <a:cubicBezTo>
                        <a:pt x="31500" y="2947"/>
                        <a:pt x="31733" y="2947"/>
                        <a:pt x="31966" y="2947"/>
                      </a:cubicBezTo>
                      <a:cubicBezTo>
                        <a:pt x="41369" y="2947"/>
                        <a:pt x="51734" y="2245"/>
                        <a:pt x="61076" y="1739"/>
                      </a:cubicBezTo>
                      <a:cubicBezTo>
                        <a:pt x="62632" y="1652"/>
                        <a:pt x="65182" y="1617"/>
                        <a:pt x="68284" y="1617"/>
                      </a:cubicBezTo>
                      <a:cubicBezTo>
                        <a:pt x="78976" y="1617"/>
                        <a:pt x="96209" y="2026"/>
                        <a:pt x="101749" y="2101"/>
                      </a:cubicBezTo>
                      <a:cubicBezTo>
                        <a:pt x="106170" y="2161"/>
                        <a:pt x="111283" y="2364"/>
                        <a:pt x="116098" y="2364"/>
                      </a:cubicBezTo>
                      <a:cubicBezTo>
                        <a:pt x="118015" y="2364"/>
                        <a:pt x="119885" y="2332"/>
                        <a:pt x="121645" y="2246"/>
                      </a:cubicBezTo>
                      <a:cubicBezTo>
                        <a:pt x="122554" y="2202"/>
                        <a:pt x="123439" y="2182"/>
                        <a:pt x="124308" y="2182"/>
                      </a:cubicBezTo>
                      <a:cubicBezTo>
                        <a:pt x="129892" y="2182"/>
                        <a:pt x="134783" y="2983"/>
                        <a:pt x="140624" y="3224"/>
                      </a:cubicBezTo>
                      <a:cubicBezTo>
                        <a:pt x="141231" y="3248"/>
                        <a:pt x="141864" y="3259"/>
                        <a:pt x="142517" y="3259"/>
                      </a:cubicBezTo>
                      <a:cubicBezTo>
                        <a:pt x="146953" y="3259"/>
                        <a:pt x="152289" y="2757"/>
                        <a:pt x="156415" y="2704"/>
                      </a:cubicBezTo>
                      <a:cubicBezTo>
                        <a:pt x="167823" y="2572"/>
                        <a:pt x="178846" y="2040"/>
                        <a:pt x="190146" y="2040"/>
                      </a:cubicBezTo>
                      <a:lnTo>
                        <a:pt x="190146" y="386"/>
                      </a:lnTo>
                      <a:cubicBezTo>
                        <a:pt x="190070" y="386"/>
                        <a:pt x="189994" y="386"/>
                        <a:pt x="189919" y="386"/>
                      </a:cubicBezTo>
                      <a:cubicBezTo>
                        <a:pt x="178694" y="386"/>
                        <a:pt x="167421" y="1269"/>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6C4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a:off x="985425" y="3957075"/>
                  <a:ext cx="4753650" cy="181050"/>
                </a:xfrm>
                <a:custGeom>
                  <a:avLst/>
                  <a:gdLst/>
                  <a:ahLst/>
                  <a:cxnLst/>
                  <a:rect l="l" t="t" r="r" b="b"/>
                  <a:pathLst>
                    <a:path w="190146" h="7242" extrusionOk="0">
                      <a:moveTo>
                        <a:pt x="112072" y="0"/>
                      </a:moveTo>
                      <a:cubicBezTo>
                        <a:pt x="111613" y="0"/>
                        <a:pt x="111154" y="4"/>
                        <a:pt x="110695" y="10"/>
                      </a:cubicBezTo>
                      <a:cubicBezTo>
                        <a:pt x="107267" y="83"/>
                        <a:pt x="103983" y="602"/>
                        <a:pt x="100602" y="976"/>
                      </a:cubicBezTo>
                      <a:cubicBezTo>
                        <a:pt x="98395" y="1217"/>
                        <a:pt x="96184" y="1309"/>
                        <a:pt x="93972" y="1309"/>
                      </a:cubicBezTo>
                      <a:cubicBezTo>
                        <a:pt x="89420" y="1309"/>
                        <a:pt x="84865" y="918"/>
                        <a:pt x="80332" y="626"/>
                      </a:cubicBezTo>
                      <a:cubicBezTo>
                        <a:pt x="77651" y="453"/>
                        <a:pt x="74962" y="319"/>
                        <a:pt x="72271" y="319"/>
                      </a:cubicBezTo>
                      <a:cubicBezTo>
                        <a:pt x="71570" y="319"/>
                        <a:pt x="70868" y="328"/>
                        <a:pt x="70167" y="348"/>
                      </a:cubicBezTo>
                      <a:cubicBezTo>
                        <a:pt x="66702" y="469"/>
                        <a:pt x="63261" y="952"/>
                        <a:pt x="59821" y="1338"/>
                      </a:cubicBezTo>
                      <a:cubicBezTo>
                        <a:pt x="53448" y="2040"/>
                        <a:pt x="47031" y="2610"/>
                        <a:pt x="40602" y="2610"/>
                      </a:cubicBezTo>
                      <a:cubicBezTo>
                        <a:pt x="40284" y="2610"/>
                        <a:pt x="39965" y="2609"/>
                        <a:pt x="39647" y="2606"/>
                      </a:cubicBezTo>
                      <a:cubicBezTo>
                        <a:pt x="36086" y="2582"/>
                        <a:pt x="32536" y="2364"/>
                        <a:pt x="29011" y="1942"/>
                      </a:cubicBezTo>
                      <a:cubicBezTo>
                        <a:pt x="26077" y="1592"/>
                        <a:pt x="23168" y="1121"/>
                        <a:pt x="20234" y="819"/>
                      </a:cubicBezTo>
                      <a:cubicBezTo>
                        <a:pt x="17594" y="549"/>
                        <a:pt x="14899" y="361"/>
                        <a:pt x="12210" y="361"/>
                      </a:cubicBezTo>
                      <a:cubicBezTo>
                        <a:pt x="8885" y="361"/>
                        <a:pt x="5569" y="648"/>
                        <a:pt x="2378" y="1423"/>
                      </a:cubicBezTo>
                      <a:cubicBezTo>
                        <a:pt x="1570" y="1616"/>
                        <a:pt x="773" y="1845"/>
                        <a:pt x="0" y="2111"/>
                      </a:cubicBezTo>
                      <a:lnTo>
                        <a:pt x="0" y="7242"/>
                      </a:lnTo>
                      <a:lnTo>
                        <a:pt x="190146" y="7242"/>
                      </a:lnTo>
                      <a:lnTo>
                        <a:pt x="190146" y="1290"/>
                      </a:lnTo>
                      <a:cubicBezTo>
                        <a:pt x="187925" y="1712"/>
                        <a:pt x="185667" y="1954"/>
                        <a:pt x="183397" y="2002"/>
                      </a:cubicBezTo>
                      <a:cubicBezTo>
                        <a:pt x="183278" y="2004"/>
                        <a:pt x="183158" y="2005"/>
                        <a:pt x="183039" y="2005"/>
                      </a:cubicBezTo>
                      <a:cubicBezTo>
                        <a:pt x="179798" y="2005"/>
                        <a:pt x="176663" y="1390"/>
                        <a:pt x="173437" y="1169"/>
                      </a:cubicBezTo>
                      <a:cubicBezTo>
                        <a:pt x="172579" y="1114"/>
                        <a:pt x="171727" y="1089"/>
                        <a:pt x="170879" y="1089"/>
                      </a:cubicBezTo>
                      <a:cubicBezTo>
                        <a:pt x="168220" y="1089"/>
                        <a:pt x="165598" y="1329"/>
                        <a:pt x="162934" y="1604"/>
                      </a:cubicBezTo>
                      <a:cubicBezTo>
                        <a:pt x="157640" y="2138"/>
                        <a:pt x="152374" y="2590"/>
                        <a:pt x="147079" y="2590"/>
                      </a:cubicBezTo>
                      <a:cubicBezTo>
                        <a:pt x="145309" y="2590"/>
                        <a:pt x="143536" y="2540"/>
                        <a:pt x="141758" y="2425"/>
                      </a:cubicBezTo>
                      <a:cubicBezTo>
                        <a:pt x="134817" y="1966"/>
                        <a:pt x="127947" y="988"/>
                        <a:pt x="121017" y="409"/>
                      </a:cubicBezTo>
                      <a:cubicBezTo>
                        <a:pt x="118035" y="136"/>
                        <a:pt x="115053" y="0"/>
                        <a:pt x="112072"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p:nvPr/>
              </p:nvSpPr>
              <p:spPr>
                <a:xfrm>
                  <a:off x="985425" y="3637025"/>
                  <a:ext cx="4753650" cy="290000"/>
                </a:xfrm>
                <a:custGeom>
                  <a:avLst/>
                  <a:gdLst/>
                  <a:ahLst/>
                  <a:cxnLst/>
                  <a:rect l="l" t="t" r="r" b="b"/>
                  <a:pathLst>
                    <a:path w="190146" h="11600" extrusionOk="0">
                      <a:moveTo>
                        <a:pt x="43994" y="0"/>
                      </a:moveTo>
                      <a:cubicBezTo>
                        <a:pt x="41806" y="0"/>
                        <a:pt x="39620" y="80"/>
                        <a:pt x="37438" y="244"/>
                      </a:cubicBezTo>
                      <a:cubicBezTo>
                        <a:pt x="33707" y="498"/>
                        <a:pt x="29989" y="957"/>
                        <a:pt x="26307" y="1536"/>
                      </a:cubicBezTo>
                      <a:cubicBezTo>
                        <a:pt x="23023" y="2055"/>
                        <a:pt x="19775" y="2780"/>
                        <a:pt x="16467" y="3057"/>
                      </a:cubicBezTo>
                      <a:cubicBezTo>
                        <a:pt x="15181" y="3167"/>
                        <a:pt x="13883" y="3225"/>
                        <a:pt x="12584" y="3225"/>
                      </a:cubicBezTo>
                      <a:cubicBezTo>
                        <a:pt x="8298" y="3225"/>
                        <a:pt x="3993" y="2588"/>
                        <a:pt x="0" y="1041"/>
                      </a:cubicBezTo>
                      <a:lnTo>
                        <a:pt x="0" y="11001"/>
                      </a:lnTo>
                      <a:cubicBezTo>
                        <a:pt x="785" y="10687"/>
                        <a:pt x="1570" y="10410"/>
                        <a:pt x="2378" y="10180"/>
                      </a:cubicBezTo>
                      <a:cubicBezTo>
                        <a:pt x="5574" y="9258"/>
                        <a:pt x="8895" y="8916"/>
                        <a:pt x="12226" y="8916"/>
                      </a:cubicBezTo>
                      <a:cubicBezTo>
                        <a:pt x="14910" y="8916"/>
                        <a:pt x="17600" y="9138"/>
                        <a:pt x="20234" y="9456"/>
                      </a:cubicBezTo>
                      <a:cubicBezTo>
                        <a:pt x="23168" y="9818"/>
                        <a:pt x="26077" y="10385"/>
                        <a:pt x="29011" y="10808"/>
                      </a:cubicBezTo>
                      <a:cubicBezTo>
                        <a:pt x="32536" y="11303"/>
                        <a:pt x="36086" y="11569"/>
                        <a:pt x="39647" y="11593"/>
                      </a:cubicBezTo>
                      <a:cubicBezTo>
                        <a:pt x="40013" y="11597"/>
                        <a:pt x="40378" y="11600"/>
                        <a:pt x="40744" y="11600"/>
                      </a:cubicBezTo>
                      <a:cubicBezTo>
                        <a:pt x="47126" y="11600"/>
                        <a:pt x="53495" y="10917"/>
                        <a:pt x="59821" y="10084"/>
                      </a:cubicBezTo>
                      <a:cubicBezTo>
                        <a:pt x="63261" y="9637"/>
                        <a:pt x="66702" y="9057"/>
                        <a:pt x="70167" y="8925"/>
                      </a:cubicBezTo>
                      <a:cubicBezTo>
                        <a:pt x="70927" y="8895"/>
                        <a:pt x="71688" y="8882"/>
                        <a:pt x="72448" y="8882"/>
                      </a:cubicBezTo>
                      <a:cubicBezTo>
                        <a:pt x="75080" y="8882"/>
                        <a:pt x="77710" y="9042"/>
                        <a:pt x="80332" y="9239"/>
                      </a:cubicBezTo>
                      <a:cubicBezTo>
                        <a:pt x="84872" y="9588"/>
                        <a:pt x="89433" y="10059"/>
                        <a:pt x="93990" y="10059"/>
                      </a:cubicBezTo>
                      <a:cubicBezTo>
                        <a:pt x="96196" y="10059"/>
                        <a:pt x="98401" y="9949"/>
                        <a:pt x="100602" y="9661"/>
                      </a:cubicBezTo>
                      <a:cubicBezTo>
                        <a:pt x="103983" y="9214"/>
                        <a:pt x="107267" y="8599"/>
                        <a:pt x="110695" y="8514"/>
                      </a:cubicBezTo>
                      <a:cubicBezTo>
                        <a:pt x="111157" y="8504"/>
                        <a:pt x="111620" y="8500"/>
                        <a:pt x="112084" y="8500"/>
                      </a:cubicBezTo>
                      <a:cubicBezTo>
                        <a:pt x="115051" y="8500"/>
                        <a:pt x="118052" y="8693"/>
                        <a:pt x="121017" y="8985"/>
                      </a:cubicBezTo>
                      <a:cubicBezTo>
                        <a:pt x="127947" y="9673"/>
                        <a:pt x="134805" y="10844"/>
                        <a:pt x="141758" y="11388"/>
                      </a:cubicBezTo>
                      <a:cubicBezTo>
                        <a:pt x="143544" y="11524"/>
                        <a:pt x="145325" y="11584"/>
                        <a:pt x="147102" y="11584"/>
                      </a:cubicBezTo>
                      <a:cubicBezTo>
                        <a:pt x="152390" y="11584"/>
                        <a:pt x="157648" y="11051"/>
                        <a:pt x="162934" y="10410"/>
                      </a:cubicBezTo>
                      <a:cubicBezTo>
                        <a:pt x="165590" y="10090"/>
                        <a:pt x="168205" y="9805"/>
                        <a:pt x="170857" y="9805"/>
                      </a:cubicBezTo>
                      <a:cubicBezTo>
                        <a:pt x="171712" y="9805"/>
                        <a:pt x="172572" y="9835"/>
                        <a:pt x="173437" y="9903"/>
                      </a:cubicBezTo>
                      <a:cubicBezTo>
                        <a:pt x="176681" y="10160"/>
                        <a:pt x="179833" y="10895"/>
                        <a:pt x="183093" y="10895"/>
                      </a:cubicBezTo>
                      <a:cubicBezTo>
                        <a:pt x="183194" y="10895"/>
                        <a:pt x="183296" y="10894"/>
                        <a:pt x="183397" y="10893"/>
                      </a:cubicBezTo>
                      <a:cubicBezTo>
                        <a:pt x="185667" y="10832"/>
                        <a:pt x="187937" y="10542"/>
                        <a:pt x="190146" y="10035"/>
                      </a:cubicBezTo>
                      <a:lnTo>
                        <a:pt x="190146" y="1814"/>
                      </a:lnTo>
                      <a:cubicBezTo>
                        <a:pt x="187623" y="2454"/>
                        <a:pt x="185015" y="2840"/>
                        <a:pt x="182516" y="3154"/>
                      </a:cubicBezTo>
                      <a:cubicBezTo>
                        <a:pt x="180861" y="3359"/>
                        <a:pt x="179196" y="3463"/>
                        <a:pt x="177530" y="3463"/>
                      </a:cubicBezTo>
                      <a:cubicBezTo>
                        <a:pt x="176156" y="3463"/>
                        <a:pt x="174782" y="3392"/>
                        <a:pt x="173413" y="3250"/>
                      </a:cubicBezTo>
                      <a:cubicBezTo>
                        <a:pt x="170238" y="2925"/>
                        <a:pt x="167082" y="2610"/>
                        <a:pt x="163893" y="2610"/>
                      </a:cubicBezTo>
                      <a:cubicBezTo>
                        <a:pt x="163529" y="2610"/>
                        <a:pt x="163166" y="2614"/>
                        <a:pt x="162801" y="2623"/>
                      </a:cubicBezTo>
                      <a:cubicBezTo>
                        <a:pt x="155570" y="2816"/>
                        <a:pt x="148447" y="4228"/>
                        <a:pt x="141227" y="4639"/>
                      </a:cubicBezTo>
                      <a:cubicBezTo>
                        <a:pt x="140190" y="4699"/>
                        <a:pt x="139157" y="4727"/>
                        <a:pt x="138128" y="4727"/>
                      </a:cubicBezTo>
                      <a:cubicBezTo>
                        <a:pt x="132556" y="4727"/>
                        <a:pt x="127088" y="3900"/>
                        <a:pt x="121585" y="2840"/>
                      </a:cubicBezTo>
                      <a:cubicBezTo>
                        <a:pt x="115132" y="1595"/>
                        <a:pt x="108631" y="172"/>
                        <a:pt x="102000" y="172"/>
                      </a:cubicBezTo>
                      <a:cubicBezTo>
                        <a:pt x="101945" y="172"/>
                        <a:pt x="101889" y="172"/>
                        <a:pt x="101834" y="172"/>
                      </a:cubicBezTo>
                      <a:cubicBezTo>
                        <a:pt x="98260" y="172"/>
                        <a:pt x="94783" y="703"/>
                        <a:pt x="91294" y="1464"/>
                      </a:cubicBezTo>
                      <a:cubicBezTo>
                        <a:pt x="88011" y="2176"/>
                        <a:pt x="84727" y="2973"/>
                        <a:pt x="81370" y="3311"/>
                      </a:cubicBezTo>
                      <a:cubicBezTo>
                        <a:pt x="80471" y="3400"/>
                        <a:pt x="79574" y="3437"/>
                        <a:pt x="78679" y="3437"/>
                      </a:cubicBezTo>
                      <a:cubicBezTo>
                        <a:pt x="75923" y="3437"/>
                        <a:pt x="73185" y="3083"/>
                        <a:pt x="70433" y="2792"/>
                      </a:cubicBezTo>
                      <a:cubicBezTo>
                        <a:pt x="66907" y="2430"/>
                        <a:pt x="63394" y="2019"/>
                        <a:pt x="59881" y="1500"/>
                      </a:cubicBezTo>
                      <a:cubicBezTo>
                        <a:pt x="56090" y="945"/>
                        <a:pt x="52336" y="317"/>
                        <a:pt x="48508" y="112"/>
                      </a:cubicBezTo>
                      <a:cubicBezTo>
                        <a:pt x="47003" y="38"/>
                        <a:pt x="45498" y="0"/>
                        <a:pt x="43994"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9" name="Google Shape;269;p21"/>
            <p:cNvSpPr/>
            <p:nvPr/>
          </p:nvSpPr>
          <p:spPr>
            <a:xfrm>
              <a:off x="8324275" y="287650"/>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a:off x="-680250" y="136250"/>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90"/>
        <p:cNvGrpSpPr/>
        <p:nvPr/>
      </p:nvGrpSpPr>
      <p:grpSpPr>
        <a:xfrm>
          <a:off x="0" y="0"/>
          <a:ext cx="0" cy="0"/>
          <a:chOff x="0" y="0"/>
          <a:chExt cx="0" cy="0"/>
        </a:xfrm>
      </p:grpSpPr>
      <p:sp>
        <p:nvSpPr>
          <p:cNvPr id="291" name="Google Shape;291;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2" name="Google Shape;292;p23"/>
          <p:cNvSpPr txBox="1">
            <a:spLocks noGrp="1"/>
          </p:cNvSpPr>
          <p:nvPr>
            <p:ph type="subTitle" idx="1"/>
          </p:nvPr>
        </p:nvSpPr>
        <p:spPr>
          <a:xfrm>
            <a:off x="2160938" y="1871738"/>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3"/>
          <p:cNvSpPr txBox="1">
            <a:spLocks noGrp="1"/>
          </p:cNvSpPr>
          <p:nvPr>
            <p:ph type="subTitle" idx="2"/>
          </p:nvPr>
        </p:nvSpPr>
        <p:spPr>
          <a:xfrm>
            <a:off x="5004866" y="1871738"/>
            <a:ext cx="19782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p23"/>
          <p:cNvSpPr txBox="1">
            <a:spLocks noGrp="1"/>
          </p:cNvSpPr>
          <p:nvPr>
            <p:ph type="subTitle" idx="3"/>
          </p:nvPr>
        </p:nvSpPr>
        <p:spPr>
          <a:xfrm>
            <a:off x="2160938" y="351462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23"/>
          <p:cNvSpPr txBox="1">
            <a:spLocks noGrp="1"/>
          </p:cNvSpPr>
          <p:nvPr>
            <p:ph type="subTitle" idx="4"/>
          </p:nvPr>
        </p:nvSpPr>
        <p:spPr>
          <a:xfrm>
            <a:off x="5004866" y="3514625"/>
            <a:ext cx="19782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23"/>
          <p:cNvSpPr txBox="1">
            <a:spLocks noGrp="1"/>
          </p:cNvSpPr>
          <p:nvPr>
            <p:ph type="subTitle" idx="5"/>
          </p:nvPr>
        </p:nvSpPr>
        <p:spPr>
          <a:xfrm>
            <a:off x="2160938" y="1588138"/>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Calistoga"/>
              <a:buNone/>
              <a:defRPr sz="2000">
                <a:solidFill>
                  <a:schemeClr val="dk1"/>
                </a:solidFill>
                <a:latin typeface="Calistoga"/>
                <a:ea typeface="Calistoga"/>
                <a:cs typeface="Calistoga"/>
                <a:sym typeface="Calistoga"/>
              </a:defRPr>
            </a:lvl1pPr>
            <a:lvl2pPr lvl="1" algn="ctr" rtl="0">
              <a:lnSpc>
                <a:spcPct val="100000"/>
              </a:lnSpc>
              <a:spcBef>
                <a:spcPts val="0"/>
              </a:spcBef>
              <a:spcAft>
                <a:spcPts val="0"/>
              </a:spcAft>
              <a:buSzPts val="2000"/>
              <a:buFont typeface="Calistoga"/>
              <a:buNone/>
              <a:defRPr sz="2000">
                <a:latin typeface="Calistoga"/>
                <a:ea typeface="Calistoga"/>
                <a:cs typeface="Calistoga"/>
                <a:sym typeface="Calistoga"/>
              </a:defRPr>
            </a:lvl2pPr>
            <a:lvl3pPr lvl="2" algn="ctr" rtl="0">
              <a:lnSpc>
                <a:spcPct val="100000"/>
              </a:lnSpc>
              <a:spcBef>
                <a:spcPts val="0"/>
              </a:spcBef>
              <a:spcAft>
                <a:spcPts val="0"/>
              </a:spcAft>
              <a:buSzPts val="2000"/>
              <a:buFont typeface="Calistoga"/>
              <a:buNone/>
              <a:defRPr sz="2000">
                <a:latin typeface="Calistoga"/>
                <a:ea typeface="Calistoga"/>
                <a:cs typeface="Calistoga"/>
                <a:sym typeface="Calistoga"/>
              </a:defRPr>
            </a:lvl3pPr>
            <a:lvl4pPr lvl="3" algn="ctr" rtl="0">
              <a:lnSpc>
                <a:spcPct val="100000"/>
              </a:lnSpc>
              <a:spcBef>
                <a:spcPts val="0"/>
              </a:spcBef>
              <a:spcAft>
                <a:spcPts val="0"/>
              </a:spcAft>
              <a:buSzPts val="2000"/>
              <a:buFont typeface="Calistoga"/>
              <a:buNone/>
              <a:defRPr sz="2000">
                <a:latin typeface="Calistoga"/>
                <a:ea typeface="Calistoga"/>
                <a:cs typeface="Calistoga"/>
                <a:sym typeface="Calistoga"/>
              </a:defRPr>
            </a:lvl4pPr>
            <a:lvl5pPr lvl="4" algn="ctr" rtl="0">
              <a:lnSpc>
                <a:spcPct val="100000"/>
              </a:lnSpc>
              <a:spcBef>
                <a:spcPts val="0"/>
              </a:spcBef>
              <a:spcAft>
                <a:spcPts val="0"/>
              </a:spcAft>
              <a:buSzPts val="2000"/>
              <a:buFont typeface="Calistoga"/>
              <a:buNone/>
              <a:defRPr sz="2000">
                <a:latin typeface="Calistoga"/>
                <a:ea typeface="Calistoga"/>
                <a:cs typeface="Calistoga"/>
                <a:sym typeface="Calistoga"/>
              </a:defRPr>
            </a:lvl5pPr>
            <a:lvl6pPr lvl="5" algn="ctr" rtl="0">
              <a:lnSpc>
                <a:spcPct val="100000"/>
              </a:lnSpc>
              <a:spcBef>
                <a:spcPts val="0"/>
              </a:spcBef>
              <a:spcAft>
                <a:spcPts val="0"/>
              </a:spcAft>
              <a:buSzPts val="2000"/>
              <a:buFont typeface="Calistoga"/>
              <a:buNone/>
              <a:defRPr sz="2000">
                <a:latin typeface="Calistoga"/>
                <a:ea typeface="Calistoga"/>
                <a:cs typeface="Calistoga"/>
                <a:sym typeface="Calistoga"/>
              </a:defRPr>
            </a:lvl6pPr>
            <a:lvl7pPr lvl="6" algn="ctr" rtl="0">
              <a:lnSpc>
                <a:spcPct val="100000"/>
              </a:lnSpc>
              <a:spcBef>
                <a:spcPts val="0"/>
              </a:spcBef>
              <a:spcAft>
                <a:spcPts val="0"/>
              </a:spcAft>
              <a:buSzPts val="2000"/>
              <a:buFont typeface="Calistoga"/>
              <a:buNone/>
              <a:defRPr sz="2000">
                <a:latin typeface="Calistoga"/>
                <a:ea typeface="Calistoga"/>
                <a:cs typeface="Calistoga"/>
                <a:sym typeface="Calistoga"/>
              </a:defRPr>
            </a:lvl7pPr>
            <a:lvl8pPr lvl="7" algn="ctr" rtl="0">
              <a:lnSpc>
                <a:spcPct val="100000"/>
              </a:lnSpc>
              <a:spcBef>
                <a:spcPts val="0"/>
              </a:spcBef>
              <a:spcAft>
                <a:spcPts val="0"/>
              </a:spcAft>
              <a:buSzPts val="2000"/>
              <a:buFont typeface="Calistoga"/>
              <a:buNone/>
              <a:defRPr sz="2000">
                <a:latin typeface="Calistoga"/>
                <a:ea typeface="Calistoga"/>
                <a:cs typeface="Calistoga"/>
                <a:sym typeface="Calistoga"/>
              </a:defRPr>
            </a:lvl8pPr>
            <a:lvl9pPr lvl="8" algn="ctr" rtl="0">
              <a:lnSpc>
                <a:spcPct val="100000"/>
              </a:lnSpc>
              <a:spcBef>
                <a:spcPts val="0"/>
              </a:spcBef>
              <a:spcAft>
                <a:spcPts val="0"/>
              </a:spcAft>
              <a:buSzPts val="2000"/>
              <a:buFont typeface="Calistoga"/>
              <a:buNone/>
              <a:defRPr sz="2000">
                <a:latin typeface="Calistoga"/>
                <a:ea typeface="Calistoga"/>
                <a:cs typeface="Calistoga"/>
                <a:sym typeface="Calistoga"/>
              </a:defRPr>
            </a:lvl9pPr>
          </a:lstStyle>
          <a:p>
            <a:endParaRPr/>
          </a:p>
        </p:txBody>
      </p:sp>
      <p:sp>
        <p:nvSpPr>
          <p:cNvPr id="297" name="Google Shape;297;p23"/>
          <p:cNvSpPr txBox="1">
            <a:spLocks noGrp="1"/>
          </p:cNvSpPr>
          <p:nvPr>
            <p:ph type="subTitle" idx="6"/>
          </p:nvPr>
        </p:nvSpPr>
        <p:spPr>
          <a:xfrm>
            <a:off x="2160938" y="3231100"/>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Calistoga"/>
              <a:buNone/>
              <a:defRPr sz="2000">
                <a:solidFill>
                  <a:schemeClr val="dk1"/>
                </a:solidFill>
                <a:latin typeface="Calistoga"/>
                <a:ea typeface="Calistoga"/>
                <a:cs typeface="Calistoga"/>
                <a:sym typeface="Calistoga"/>
              </a:defRPr>
            </a:lvl1pPr>
            <a:lvl2pPr lvl="1" algn="ctr" rtl="0">
              <a:lnSpc>
                <a:spcPct val="100000"/>
              </a:lnSpc>
              <a:spcBef>
                <a:spcPts val="0"/>
              </a:spcBef>
              <a:spcAft>
                <a:spcPts val="0"/>
              </a:spcAft>
              <a:buSzPts val="2000"/>
              <a:buFont typeface="Calistoga"/>
              <a:buNone/>
              <a:defRPr sz="2000">
                <a:latin typeface="Calistoga"/>
                <a:ea typeface="Calistoga"/>
                <a:cs typeface="Calistoga"/>
                <a:sym typeface="Calistoga"/>
              </a:defRPr>
            </a:lvl2pPr>
            <a:lvl3pPr lvl="2" algn="ctr" rtl="0">
              <a:lnSpc>
                <a:spcPct val="100000"/>
              </a:lnSpc>
              <a:spcBef>
                <a:spcPts val="0"/>
              </a:spcBef>
              <a:spcAft>
                <a:spcPts val="0"/>
              </a:spcAft>
              <a:buSzPts val="2000"/>
              <a:buFont typeface="Calistoga"/>
              <a:buNone/>
              <a:defRPr sz="2000">
                <a:latin typeface="Calistoga"/>
                <a:ea typeface="Calistoga"/>
                <a:cs typeface="Calistoga"/>
                <a:sym typeface="Calistoga"/>
              </a:defRPr>
            </a:lvl3pPr>
            <a:lvl4pPr lvl="3" algn="ctr" rtl="0">
              <a:lnSpc>
                <a:spcPct val="100000"/>
              </a:lnSpc>
              <a:spcBef>
                <a:spcPts val="0"/>
              </a:spcBef>
              <a:spcAft>
                <a:spcPts val="0"/>
              </a:spcAft>
              <a:buSzPts val="2000"/>
              <a:buFont typeface="Calistoga"/>
              <a:buNone/>
              <a:defRPr sz="2000">
                <a:latin typeface="Calistoga"/>
                <a:ea typeface="Calistoga"/>
                <a:cs typeface="Calistoga"/>
                <a:sym typeface="Calistoga"/>
              </a:defRPr>
            </a:lvl4pPr>
            <a:lvl5pPr lvl="4" algn="ctr" rtl="0">
              <a:lnSpc>
                <a:spcPct val="100000"/>
              </a:lnSpc>
              <a:spcBef>
                <a:spcPts val="0"/>
              </a:spcBef>
              <a:spcAft>
                <a:spcPts val="0"/>
              </a:spcAft>
              <a:buSzPts val="2000"/>
              <a:buFont typeface="Calistoga"/>
              <a:buNone/>
              <a:defRPr sz="2000">
                <a:latin typeface="Calistoga"/>
                <a:ea typeface="Calistoga"/>
                <a:cs typeface="Calistoga"/>
                <a:sym typeface="Calistoga"/>
              </a:defRPr>
            </a:lvl5pPr>
            <a:lvl6pPr lvl="5" algn="ctr" rtl="0">
              <a:lnSpc>
                <a:spcPct val="100000"/>
              </a:lnSpc>
              <a:spcBef>
                <a:spcPts val="0"/>
              </a:spcBef>
              <a:spcAft>
                <a:spcPts val="0"/>
              </a:spcAft>
              <a:buSzPts val="2000"/>
              <a:buFont typeface="Calistoga"/>
              <a:buNone/>
              <a:defRPr sz="2000">
                <a:latin typeface="Calistoga"/>
                <a:ea typeface="Calistoga"/>
                <a:cs typeface="Calistoga"/>
                <a:sym typeface="Calistoga"/>
              </a:defRPr>
            </a:lvl6pPr>
            <a:lvl7pPr lvl="6" algn="ctr" rtl="0">
              <a:lnSpc>
                <a:spcPct val="100000"/>
              </a:lnSpc>
              <a:spcBef>
                <a:spcPts val="0"/>
              </a:spcBef>
              <a:spcAft>
                <a:spcPts val="0"/>
              </a:spcAft>
              <a:buSzPts val="2000"/>
              <a:buFont typeface="Calistoga"/>
              <a:buNone/>
              <a:defRPr sz="2000">
                <a:latin typeface="Calistoga"/>
                <a:ea typeface="Calistoga"/>
                <a:cs typeface="Calistoga"/>
                <a:sym typeface="Calistoga"/>
              </a:defRPr>
            </a:lvl7pPr>
            <a:lvl8pPr lvl="7" algn="ctr" rtl="0">
              <a:lnSpc>
                <a:spcPct val="100000"/>
              </a:lnSpc>
              <a:spcBef>
                <a:spcPts val="0"/>
              </a:spcBef>
              <a:spcAft>
                <a:spcPts val="0"/>
              </a:spcAft>
              <a:buSzPts val="2000"/>
              <a:buFont typeface="Calistoga"/>
              <a:buNone/>
              <a:defRPr sz="2000">
                <a:latin typeface="Calistoga"/>
                <a:ea typeface="Calistoga"/>
                <a:cs typeface="Calistoga"/>
                <a:sym typeface="Calistoga"/>
              </a:defRPr>
            </a:lvl8pPr>
            <a:lvl9pPr lvl="8" algn="ctr" rtl="0">
              <a:lnSpc>
                <a:spcPct val="100000"/>
              </a:lnSpc>
              <a:spcBef>
                <a:spcPts val="0"/>
              </a:spcBef>
              <a:spcAft>
                <a:spcPts val="0"/>
              </a:spcAft>
              <a:buSzPts val="2000"/>
              <a:buFont typeface="Calistoga"/>
              <a:buNone/>
              <a:defRPr sz="2000">
                <a:latin typeface="Calistoga"/>
                <a:ea typeface="Calistoga"/>
                <a:cs typeface="Calistoga"/>
                <a:sym typeface="Calistoga"/>
              </a:defRPr>
            </a:lvl9pPr>
          </a:lstStyle>
          <a:p>
            <a:endParaRPr/>
          </a:p>
        </p:txBody>
      </p:sp>
      <p:sp>
        <p:nvSpPr>
          <p:cNvPr id="298" name="Google Shape;298;p23"/>
          <p:cNvSpPr txBox="1">
            <a:spLocks noGrp="1"/>
          </p:cNvSpPr>
          <p:nvPr>
            <p:ph type="subTitle" idx="7"/>
          </p:nvPr>
        </p:nvSpPr>
        <p:spPr>
          <a:xfrm>
            <a:off x="5004863" y="1588138"/>
            <a:ext cx="1978200" cy="377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Font typeface="Calistoga"/>
              <a:buNone/>
              <a:defRPr sz="2000">
                <a:solidFill>
                  <a:schemeClr val="dk1"/>
                </a:solidFill>
                <a:latin typeface="Calistoga"/>
                <a:ea typeface="Calistoga"/>
                <a:cs typeface="Calistoga"/>
                <a:sym typeface="Calistoga"/>
              </a:defRPr>
            </a:lvl1pPr>
            <a:lvl2pPr lvl="1" algn="ctr" rtl="0">
              <a:lnSpc>
                <a:spcPct val="100000"/>
              </a:lnSpc>
              <a:spcBef>
                <a:spcPts val="0"/>
              </a:spcBef>
              <a:spcAft>
                <a:spcPts val="0"/>
              </a:spcAft>
              <a:buSzPts val="2000"/>
              <a:buFont typeface="Calistoga"/>
              <a:buNone/>
              <a:defRPr sz="2000">
                <a:latin typeface="Calistoga"/>
                <a:ea typeface="Calistoga"/>
                <a:cs typeface="Calistoga"/>
                <a:sym typeface="Calistoga"/>
              </a:defRPr>
            </a:lvl2pPr>
            <a:lvl3pPr lvl="2" algn="ctr" rtl="0">
              <a:lnSpc>
                <a:spcPct val="100000"/>
              </a:lnSpc>
              <a:spcBef>
                <a:spcPts val="0"/>
              </a:spcBef>
              <a:spcAft>
                <a:spcPts val="0"/>
              </a:spcAft>
              <a:buSzPts val="2000"/>
              <a:buFont typeface="Calistoga"/>
              <a:buNone/>
              <a:defRPr sz="2000">
                <a:latin typeface="Calistoga"/>
                <a:ea typeface="Calistoga"/>
                <a:cs typeface="Calistoga"/>
                <a:sym typeface="Calistoga"/>
              </a:defRPr>
            </a:lvl3pPr>
            <a:lvl4pPr lvl="3" algn="ctr" rtl="0">
              <a:lnSpc>
                <a:spcPct val="100000"/>
              </a:lnSpc>
              <a:spcBef>
                <a:spcPts val="0"/>
              </a:spcBef>
              <a:spcAft>
                <a:spcPts val="0"/>
              </a:spcAft>
              <a:buSzPts val="2000"/>
              <a:buFont typeface="Calistoga"/>
              <a:buNone/>
              <a:defRPr sz="2000">
                <a:latin typeface="Calistoga"/>
                <a:ea typeface="Calistoga"/>
                <a:cs typeface="Calistoga"/>
                <a:sym typeface="Calistoga"/>
              </a:defRPr>
            </a:lvl4pPr>
            <a:lvl5pPr lvl="4" algn="ctr" rtl="0">
              <a:lnSpc>
                <a:spcPct val="100000"/>
              </a:lnSpc>
              <a:spcBef>
                <a:spcPts val="0"/>
              </a:spcBef>
              <a:spcAft>
                <a:spcPts val="0"/>
              </a:spcAft>
              <a:buSzPts val="2000"/>
              <a:buFont typeface="Calistoga"/>
              <a:buNone/>
              <a:defRPr sz="2000">
                <a:latin typeface="Calistoga"/>
                <a:ea typeface="Calistoga"/>
                <a:cs typeface="Calistoga"/>
                <a:sym typeface="Calistoga"/>
              </a:defRPr>
            </a:lvl5pPr>
            <a:lvl6pPr lvl="5" algn="ctr" rtl="0">
              <a:lnSpc>
                <a:spcPct val="100000"/>
              </a:lnSpc>
              <a:spcBef>
                <a:spcPts val="0"/>
              </a:spcBef>
              <a:spcAft>
                <a:spcPts val="0"/>
              </a:spcAft>
              <a:buSzPts val="2000"/>
              <a:buFont typeface="Calistoga"/>
              <a:buNone/>
              <a:defRPr sz="2000">
                <a:latin typeface="Calistoga"/>
                <a:ea typeface="Calistoga"/>
                <a:cs typeface="Calistoga"/>
                <a:sym typeface="Calistoga"/>
              </a:defRPr>
            </a:lvl6pPr>
            <a:lvl7pPr lvl="6" algn="ctr" rtl="0">
              <a:lnSpc>
                <a:spcPct val="100000"/>
              </a:lnSpc>
              <a:spcBef>
                <a:spcPts val="0"/>
              </a:spcBef>
              <a:spcAft>
                <a:spcPts val="0"/>
              </a:spcAft>
              <a:buSzPts val="2000"/>
              <a:buFont typeface="Calistoga"/>
              <a:buNone/>
              <a:defRPr sz="2000">
                <a:latin typeface="Calistoga"/>
                <a:ea typeface="Calistoga"/>
                <a:cs typeface="Calistoga"/>
                <a:sym typeface="Calistoga"/>
              </a:defRPr>
            </a:lvl7pPr>
            <a:lvl8pPr lvl="7" algn="ctr" rtl="0">
              <a:lnSpc>
                <a:spcPct val="100000"/>
              </a:lnSpc>
              <a:spcBef>
                <a:spcPts val="0"/>
              </a:spcBef>
              <a:spcAft>
                <a:spcPts val="0"/>
              </a:spcAft>
              <a:buSzPts val="2000"/>
              <a:buFont typeface="Calistoga"/>
              <a:buNone/>
              <a:defRPr sz="2000">
                <a:latin typeface="Calistoga"/>
                <a:ea typeface="Calistoga"/>
                <a:cs typeface="Calistoga"/>
                <a:sym typeface="Calistoga"/>
              </a:defRPr>
            </a:lvl8pPr>
            <a:lvl9pPr lvl="8" algn="ctr" rtl="0">
              <a:lnSpc>
                <a:spcPct val="100000"/>
              </a:lnSpc>
              <a:spcBef>
                <a:spcPts val="0"/>
              </a:spcBef>
              <a:spcAft>
                <a:spcPts val="0"/>
              </a:spcAft>
              <a:buSzPts val="2000"/>
              <a:buFont typeface="Calistoga"/>
              <a:buNone/>
              <a:defRPr sz="2000">
                <a:latin typeface="Calistoga"/>
                <a:ea typeface="Calistoga"/>
                <a:cs typeface="Calistoga"/>
                <a:sym typeface="Calistoga"/>
              </a:defRPr>
            </a:lvl9pPr>
          </a:lstStyle>
          <a:p>
            <a:endParaRPr/>
          </a:p>
        </p:txBody>
      </p:sp>
      <p:sp>
        <p:nvSpPr>
          <p:cNvPr id="299" name="Google Shape;299;p23"/>
          <p:cNvSpPr txBox="1">
            <a:spLocks noGrp="1"/>
          </p:cNvSpPr>
          <p:nvPr>
            <p:ph type="subTitle" idx="8"/>
          </p:nvPr>
        </p:nvSpPr>
        <p:spPr>
          <a:xfrm>
            <a:off x="5004863" y="3231100"/>
            <a:ext cx="1978200" cy="377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Font typeface="Calistoga"/>
              <a:buNone/>
              <a:defRPr sz="2000">
                <a:solidFill>
                  <a:schemeClr val="dk1"/>
                </a:solidFill>
                <a:latin typeface="Calistoga"/>
                <a:ea typeface="Calistoga"/>
                <a:cs typeface="Calistoga"/>
                <a:sym typeface="Calistoga"/>
              </a:defRPr>
            </a:lvl1pPr>
            <a:lvl2pPr lvl="1" algn="ctr" rtl="0">
              <a:lnSpc>
                <a:spcPct val="100000"/>
              </a:lnSpc>
              <a:spcBef>
                <a:spcPts val="0"/>
              </a:spcBef>
              <a:spcAft>
                <a:spcPts val="0"/>
              </a:spcAft>
              <a:buSzPts val="2000"/>
              <a:buFont typeface="Calistoga"/>
              <a:buNone/>
              <a:defRPr sz="2000">
                <a:latin typeface="Calistoga"/>
                <a:ea typeface="Calistoga"/>
                <a:cs typeface="Calistoga"/>
                <a:sym typeface="Calistoga"/>
              </a:defRPr>
            </a:lvl2pPr>
            <a:lvl3pPr lvl="2" algn="ctr" rtl="0">
              <a:lnSpc>
                <a:spcPct val="100000"/>
              </a:lnSpc>
              <a:spcBef>
                <a:spcPts val="0"/>
              </a:spcBef>
              <a:spcAft>
                <a:spcPts val="0"/>
              </a:spcAft>
              <a:buSzPts val="2000"/>
              <a:buFont typeface="Calistoga"/>
              <a:buNone/>
              <a:defRPr sz="2000">
                <a:latin typeface="Calistoga"/>
                <a:ea typeface="Calistoga"/>
                <a:cs typeface="Calistoga"/>
                <a:sym typeface="Calistoga"/>
              </a:defRPr>
            </a:lvl3pPr>
            <a:lvl4pPr lvl="3" algn="ctr" rtl="0">
              <a:lnSpc>
                <a:spcPct val="100000"/>
              </a:lnSpc>
              <a:spcBef>
                <a:spcPts val="0"/>
              </a:spcBef>
              <a:spcAft>
                <a:spcPts val="0"/>
              </a:spcAft>
              <a:buSzPts val="2000"/>
              <a:buFont typeface="Calistoga"/>
              <a:buNone/>
              <a:defRPr sz="2000">
                <a:latin typeface="Calistoga"/>
                <a:ea typeface="Calistoga"/>
                <a:cs typeface="Calistoga"/>
                <a:sym typeface="Calistoga"/>
              </a:defRPr>
            </a:lvl4pPr>
            <a:lvl5pPr lvl="4" algn="ctr" rtl="0">
              <a:lnSpc>
                <a:spcPct val="100000"/>
              </a:lnSpc>
              <a:spcBef>
                <a:spcPts val="0"/>
              </a:spcBef>
              <a:spcAft>
                <a:spcPts val="0"/>
              </a:spcAft>
              <a:buSzPts val="2000"/>
              <a:buFont typeface="Calistoga"/>
              <a:buNone/>
              <a:defRPr sz="2000">
                <a:latin typeface="Calistoga"/>
                <a:ea typeface="Calistoga"/>
                <a:cs typeface="Calistoga"/>
                <a:sym typeface="Calistoga"/>
              </a:defRPr>
            </a:lvl5pPr>
            <a:lvl6pPr lvl="5" algn="ctr" rtl="0">
              <a:lnSpc>
                <a:spcPct val="100000"/>
              </a:lnSpc>
              <a:spcBef>
                <a:spcPts val="0"/>
              </a:spcBef>
              <a:spcAft>
                <a:spcPts val="0"/>
              </a:spcAft>
              <a:buSzPts val="2000"/>
              <a:buFont typeface="Calistoga"/>
              <a:buNone/>
              <a:defRPr sz="2000">
                <a:latin typeface="Calistoga"/>
                <a:ea typeface="Calistoga"/>
                <a:cs typeface="Calistoga"/>
                <a:sym typeface="Calistoga"/>
              </a:defRPr>
            </a:lvl6pPr>
            <a:lvl7pPr lvl="6" algn="ctr" rtl="0">
              <a:lnSpc>
                <a:spcPct val="100000"/>
              </a:lnSpc>
              <a:spcBef>
                <a:spcPts val="0"/>
              </a:spcBef>
              <a:spcAft>
                <a:spcPts val="0"/>
              </a:spcAft>
              <a:buSzPts val="2000"/>
              <a:buFont typeface="Calistoga"/>
              <a:buNone/>
              <a:defRPr sz="2000">
                <a:latin typeface="Calistoga"/>
                <a:ea typeface="Calistoga"/>
                <a:cs typeface="Calistoga"/>
                <a:sym typeface="Calistoga"/>
              </a:defRPr>
            </a:lvl7pPr>
            <a:lvl8pPr lvl="7" algn="ctr" rtl="0">
              <a:lnSpc>
                <a:spcPct val="100000"/>
              </a:lnSpc>
              <a:spcBef>
                <a:spcPts val="0"/>
              </a:spcBef>
              <a:spcAft>
                <a:spcPts val="0"/>
              </a:spcAft>
              <a:buSzPts val="2000"/>
              <a:buFont typeface="Calistoga"/>
              <a:buNone/>
              <a:defRPr sz="2000">
                <a:latin typeface="Calistoga"/>
                <a:ea typeface="Calistoga"/>
                <a:cs typeface="Calistoga"/>
                <a:sym typeface="Calistoga"/>
              </a:defRPr>
            </a:lvl8pPr>
            <a:lvl9pPr lvl="8" algn="ctr" rtl="0">
              <a:lnSpc>
                <a:spcPct val="100000"/>
              </a:lnSpc>
              <a:spcBef>
                <a:spcPts val="0"/>
              </a:spcBef>
              <a:spcAft>
                <a:spcPts val="0"/>
              </a:spcAft>
              <a:buSzPts val="2000"/>
              <a:buFont typeface="Calistoga"/>
              <a:buNone/>
              <a:defRPr sz="2000">
                <a:latin typeface="Calistoga"/>
                <a:ea typeface="Calistoga"/>
                <a:cs typeface="Calistoga"/>
                <a:sym typeface="Calistoga"/>
              </a:defRPr>
            </a:lvl9pPr>
          </a:lstStyle>
          <a:p>
            <a:endParaRPr/>
          </a:p>
        </p:txBody>
      </p:sp>
      <p:grpSp>
        <p:nvGrpSpPr>
          <p:cNvPr id="300" name="Google Shape;300;p23"/>
          <p:cNvGrpSpPr/>
          <p:nvPr/>
        </p:nvGrpSpPr>
        <p:grpSpPr>
          <a:xfrm>
            <a:off x="-1108450" y="-317275"/>
            <a:ext cx="11429625" cy="5461268"/>
            <a:chOff x="-1108450" y="-317275"/>
            <a:chExt cx="11429625" cy="5461268"/>
          </a:xfrm>
        </p:grpSpPr>
        <p:grpSp>
          <p:nvGrpSpPr>
            <p:cNvPr id="301" name="Google Shape;301;p23"/>
            <p:cNvGrpSpPr/>
            <p:nvPr/>
          </p:nvGrpSpPr>
          <p:grpSpPr>
            <a:xfrm>
              <a:off x="0" y="4682301"/>
              <a:ext cx="9144145" cy="461692"/>
              <a:chOff x="0" y="4682301"/>
              <a:chExt cx="9144145" cy="461692"/>
            </a:xfrm>
          </p:grpSpPr>
          <p:sp>
            <p:nvSpPr>
              <p:cNvPr id="302" name="Google Shape;302;p23"/>
              <p:cNvSpPr/>
              <p:nvPr/>
            </p:nvSpPr>
            <p:spPr>
              <a:xfrm>
                <a:off x="0" y="4682301"/>
                <a:ext cx="9143949" cy="461692"/>
              </a:xfrm>
              <a:custGeom>
                <a:avLst/>
                <a:gdLst/>
                <a:ahLst/>
                <a:cxnLst/>
                <a:rect l="l" t="t" r="r" b="b"/>
                <a:pathLst>
                  <a:path w="190014" h="15056" extrusionOk="0">
                    <a:moveTo>
                      <a:pt x="102510" y="2379"/>
                    </a:moveTo>
                    <a:lnTo>
                      <a:pt x="102510" y="2379"/>
                    </a:lnTo>
                    <a:cubicBezTo>
                      <a:pt x="102506" y="2408"/>
                      <a:pt x="102503" y="2437"/>
                      <a:pt x="102499" y="2467"/>
                    </a:cubicBezTo>
                    <a:lnTo>
                      <a:pt x="102499" y="2467"/>
                    </a:lnTo>
                    <a:cubicBezTo>
                      <a:pt x="102503" y="2438"/>
                      <a:pt x="102507" y="2408"/>
                      <a:pt x="102510" y="2379"/>
                    </a:cubicBezTo>
                    <a:close/>
                    <a:moveTo>
                      <a:pt x="184037" y="2548"/>
                    </a:moveTo>
                    <a:lnTo>
                      <a:pt x="184031" y="2602"/>
                    </a:lnTo>
                    <a:lnTo>
                      <a:pt x="184031" y="2602"/>
                    </a:lnTo>
                    <a:cubicBezTo>
                      <a:pt x="184034" y="2584"/>
                      <a:pt x="184035" y="2566"/>
                      <a:pt x="184037" y="2548"/>
                    </a:cubicBezTo>
                    <a:close/>
                    <a:moveTo>
                      <a:pt x="79692" y="3320"/>
                    </a:moveTo>
                    <a:lnTo>
                      <a:pt x="79691" y="3324"/>
                    </a:lnTo>
                    <a:lnTo>
                      <a:pt x="79695" y="3329"/>
                    </a:lnTo>
                    <a:lnTo>
                      <a:pt x="79695" y="3329"/>
                    </a:lnTo>
                    <a:cubicBezTo>
                      <a:pt x="79694" y="3326"/>
                      <a:pt x="79693" y="3323"/>
                      <a:pt x="79692" y="3320"/>
                    </a:cubicBezTo>
                    <a:close/>
                    <a:moveTo>
                      <a:pt x="107292" y="3868"/>
                    </a:moveTo>
                    <a:cubicBezTo>
                      <a:pt x="107352" y="4048"/>
                      <a:pt x="107400" y="4239"/>
                      <a:pt x="107435" y="4431"/>
                    </a:cubicBezTo>
                    <a:lnTo>
                      <a:pt x="107122" y="4697"/>
                    </a:lnTo>
                    <a:lnTo>
                      <a:pt x="107292" y="3868"/>
                    </a:lnTo>
                    <a:close/>
                    <a:moveTo>
                      <a:pt x="326" y="0"/>
                    </a:moveTo>
                    <a:cubicBezTo>
                      <a:pt x="302" y="1087"/>
                      <a:pt x="193" y="2161"/>
                      <a:pt x="0" y="3224"/>
                    </a:cubicBezTo>
                    <a:lnTo>
                      <a:pt x="0" y="15055"/>
                    </a:lnTo>
                    <a:lnTo>
                      <a:pt x="190013" y="15055"/>
                    </a:lnTo>
                    <a:lnTo>
                      <a:pt x="190013" y="6411"/>
                    </a:lnTo>
                    <a:lnTo>
                      <a:pt x="189591" y="6411"/>
                    </a:lnTo>
                    <a:cubicBezTo>
                      <a:pt x="189240" y="5518"/>
                      <a:pt x="189349" y="4516"/>
                      <a:pt x="189880" y="3719"/>
                    </a:cubicBezTo>
                    <a:lnTo>
                      <a:pt x="189880" y="3719"/>
                    </a:lnTo>
                    <a:lnTo>
                      <a:pt x="188673" y="4781"/>
                    </a:lnTo>
                    <a:lnTo>
                      <a:pt x="188987" y="3067"/>
                    </a:lnTo>
                    <a:lnTo>
                      <a:pt x="188987" y="3067"/>
                    </a:lnTo>
                    <a:cubicBezTo>
                      <a:pt x="188468" y="3731"/>
                      <a:pt x="187864" y="4322"/>
                      <a:pt x="187176" y="4817"/>
                    </a:cubicBezTo>
                    <a:cubicBezTo>
                      <a:pt x="187140" y="4383"/>
                      <a:pt x="187236" y="3948"/>
                      <a:pt x="187454" y="3562"/>
                    </a:cubicBezTo>
                    <a:lnTo>
                      <a:pt x="187454" y="3562"/>
                    </a:lnTo>
                    <a:cubicBezTo>
                      <a:pt x="186741" y="4359"/>
                      <a:pt x="185896" y="5035"/>
                      <a:pt x="184955" y="5542"/>
                    </a:cubicBezTo>
                    <a:cubicBezTo>
                      <a:pt x="185124" y="4660"/>
                      <a:pt x="185293" y="3779"/>
                      <a:pt x="185462" y="2898"/>
                    </a:cubicBezTo>
                    <a:lnTo>
                      <a:pt x="185462" y="2898"/>
                    </a:lnTo>
                    <a:cubicBezTo>
                      <a:pt x="185124" y="3827"/>
                      <a:pt x="184532" y="4636"/>
                      <a:pt x="183759" y="5240"/>
                    </a:cubicBezTo>
                    <a:lnTo>
                      <a:pt x="184031" y="2602"/>
                    </a:lnTo>
                    <a:lnTo>
                      <a:pt x="184031" y="2602"/>
                    </a:lnTo>
                    <a:cubicBezTo>
                      <a:pt x="183916" y="3617"/>
                      <a:pt x="183235" y="4498"/>
                      <a:pt x="182262" y="4854"/>
                    </a:cubicBezTo>
                    <a:lnTo>
                      <a:pt x="182190" y="2234"/>
                    </a:lnTo>
                    <a:cubicBezTo>
                      <a:pt x="181779" y="3163"/>
                      <a:pt x="181236" y="4045"/>
                      <a:pt x="180596" y="4830"/>
                    </a:cubicBezTo>
                    <a:cubicBezTo>
                      <a:pt x="180548" y="4021"/>
                      <a:pt x="180488" y="3212"/>
                      <a:pt x="180439" y="2403"/>
                    </a:cubicBezTo>
                    <a:cubicBezTo>
                      <a:pt x="179872" y="3151"/>
                      <a:pt x="179413" y="3972"/>
                      <a:pt x="179063" y="4842"/>
                    </a:cubicBezTo>
                    <a:lnTo>
                      <a:pt x="179063" y="3707"/>
                    </a:lnTo>
                    <a:lnTo>
                      <a:pt x="178496" y="4914"/>
                    </a:lnTo>
                    <a:cubicBezTo>
                      <a:pt x="178315" y="4467"/>
                      <a:pt x="178230" y="3972"/>
                      <a:pt x="178266" y="3489"/>
                    </a:cubicBezTo>
                    <a:lnTo>
                      <a:pt x="178266" y="3489"/>
                    </a:lnTo>
                    <a:cubicBezTo>
                      <a:pt x="178146" y="3695"/>
                      <a:pt x="178025" y="3900"/>
                      <a:pt x="177892" y="4093"/>
                    </a:cubicBezTo>
                    <a:cubicBezTo>
                      <a:pt x="177832" y="3272"/>
                      <a:pt x="177759" y="2439"/>
                      <a:pt x="177699" y="1606"/>
                    </a:cubicBezTo>
                    <a:lnTo>
                      <a:pt x="177699" y="1606"/>
                    </a:lnTo>
                    <a:cubicBezTo>
                      <a:pt x="177747" y="2729"/>
                      <a:pt x="177590" y="3864"/>
                      <a:pt x="177240" y="4926"/>
                    </a:cubicBezTo>
                    <a:cubicBezTo>
                      <a:pt x="177156" y="5011"/>
                      <a:pt x="177083" y="5095"/>
                      <a:pt x="176999" y="5180"/>
                    </a:cubicBezTo>
                    <a:cubicBezTo>
                      <a:pt x="176793" y="3948"/>
                      <a:pt x="176685" y="2705"/>
                      <a:pt x="176673" y="1461"/>
                    </a:cubicBezTo>
                    <a:lnTo>
                      <a:pt x="176129" y="5204"/>
                    </a:lnTo>
                    <a:cubicBezTo>
                      <a:pt x="175912" y="4588"/>
                      <a:pt x="175852" y="3924"/>
                      <a:pt x="175924" y="3272"/>
                    </a:cubicBezTo>
                    <a:lnTo>
                      <a:pt x="175924" y="3272"/>
                    </a:lnTo>
                    <a:cubicBezTo>
                      <a:pt x="175828" y="3586"/>
                      <a:pt x="175707" y="3888"/>
                      <a:pt x="175562" y="4178"/>
                    </a:cubicBezTo>
                    <a:cubicBezTo>
                      <a:pt x="175248" y="3176"/>
                      <a:pt x="174934" y="2161"/>
                      <a:pt x="174620" y="1147"/>
                    </a:cubicBezTo>
                    <a:lnTo>
                      <a:pt x="174620" y="1147"/>
                    </a:lnTo>
                    <a:cubicBezTo>
                      <a:pt x="174620" y="2427"/>
                      <a:pt x="174632" y="3719"/>
                      <a:pt x="174632" y="4999"/>
                    </a:cubicBezTo>
                    <a:cubicBezTo>
                      <a:pt x="174572" y="4793"/>
                      <a:pt x="174500" y="4576"/>
                      <a:pt x="174439" y="4371"/>
                    </a:cubicBezTo>
                    <a:cubicBezTo>
                      <a:pt x="174379" y="3924"/>
                      <a:pt x="174355" y="3477"/>
                      <a:pt x="174379" y="3031"/>
                    </a:cubicBezTo>
                    <a:lnTo>
                      <a:pt x="174379" y="3031"/>
                    </a:lnTo>
                    <a:cubicBezTo>
                      <a:pt x="174331" y="3260"/>
                      <a:pt x="174270" y="3477"/>
                      <a:pt x="174198" y="3695"/>
                    </a:cubicBezTo>
                    <a:cubicBezTo>
                      <a:pt x="173884" y="2862"/>
                      <a:pt x="173522" y="2041"/>
                      <a:pt x="173099" y="1256"/>
                    </a:cubicBezTo>
                    <a:lnTo>
                      <a:pt x="173099" y="1256"/>
                    </a:lnTo>
                    <a:cubicBezTo>
                      <a:pt x="173304" y="2644"/>
                      <a:pt x="173401" y="4057"/>
                      <a:pt x="173377" y="5457"/>
                    </a:cubicBezTo>
                    <a:cubicBezTo>
                      <a:pt x="173329" y="5542"/>
                      <a:pt x="173280" y="5614"/>
                      <a:pt x="173232" y="5699"/>
                    </a:cubicBezTo>
                    <a:cubicBezTo>
                      <a:pt x="173063" y="4769"/>
                      <a:pt x="173003" y="3827"/>
                      <a:pt x="173039" y="2886"/>
                    </a:cubicBezTo>
                    <a:lnTo>
                      <a:pt x="173039" y="2886"/>
                    </a:lnTo>
                    <a:cubicBezTo>
                      <a:pt x="172930" y="3514"/>
                      <a:pt x="172725" y="4117"/>
                      <a:pt x="172435" y="4673"/>
                    </a:cubicBezTo>
                    <a:cubicBezTo>
                      <a:pt x="172109" y="4081"/>
                      <a:pt x="171783" y="3502"/>
                      <a:pt x="171445" y="2922"/>
                    </a:cubicBezTo>
                    <a:cubicBezTo>
                      <a:pt x="171397" y="3139"/>
                      <a:pt x="171349" y="3369"/>
                      <a:pt x="171324" y="3598"/>
                    </a:cubicBezTo>
                    <a:cubicBezTo>
                      <a:pt x="171228" y="3127"/>
                      <a:pt x="171155" y="2656"/>
                      <a:pt x="171119" y="2186"/>
                    </a:cubicBezTo>
                    <a:cubicBezTo>
                      <a:pt x="170926" y="2958"/>
                      <a:pt x="170685" y="3731"/>
                      <a:pt x="170395" y="4479"/>
                    </a:cubicBezTo>
                    <a:lnTo>
                      <a:pt x="170033" y="3755"/>
                    </a:lnTo>
                    <a:cubicBezTo>
                      <a:pt x="170033" y="4359"/>
                      <a:pt x="169984" y="4938"/>
                      <a:pt x="169972" y="5481"/>
                    </a:cubicBezTo>
                    <a:lnTo>
                      <a:pt x="169936" y="5554"/>
                    </a:lnTo>
                    <a:cubicBezTo>
                      <a:pt x="169610" y="4274"/>
                      <a:pt x="169284" y="2994"/>
                      <a:pt x="168946" y="1715"/>
                    </a:cubicBezTo>
                    <a:cubicBezTo>
                      <a:pt x="168825" y="3127"/>
                      <a:pt x="168499" y="4504"/>
                      <a:pt x="168004" y="5832"/>
                    </a:cubicBezTo>
                    <a:cubicBezTo>
                      <a:pt x="167618" y="4793"/>
                      <a:pt x="167232" y="3755"/>
                      <a:pt x="166845" y="2717"/>
                    </a:cubicBezTo>
                    <a:lnTo>
                      <a:pt x="166845" y="2717"/>
                    </a:lnTo>
                    <a:cubicBezTo>
                      <a:pt x="166894" y="3779"/>
                      <a:pt x="166701" y="4854"/>
                      <a:pt x="166290" y="5844"/>
                    </a:cubicBezTo>
                    <a:lnTo>
                      <a:pt x="164793" y="2693"/>
                    </a:lnTo>
                    <a:cubicBezTo>
                      <a:pt x="164721" y="3731"/>
                      <a:pt x="164648" y="4781"/>
                      <a:pt x="164576" y="5819"/>
                    </a:cubicBezTo>
                    <a:lnTo>
                      <a:pt x="162946" y="3043"/>
                    </a:lnTo>
                    <a:lnTo>
                      <a:pt x="162861" y="6121"/>
                    </a:lnTo>
                    <a:lnTo>
                      <a:pt x="162451" y="5566"/>
                    </a:lnTo>
                    <a:cubicBezTo>
                      <a:pt x="162439" y="5264"/>
                      <a:pt x="162391" y="4962"/>
                      <a:pt x="162306" y="4685"/>
                    </a:cubicBezTo>
                    <a:cubicBezTo>
                      <a:pt x="162210" y="4781"/>
                      <a:pt x="162137" y="4902"/>
                      <a:pt x="162041" y="4999"/>
                    </a:cubicBezTo>
                    <a:lnTo>
                      <a:pt x="161690" y="4528"/>
                    </a:lnTo>
                    <a:cubicBezTo>
                      <a:pt x="161654" y="4033"/>
                      <a:pt x="161606" y="3538"/>
                      <a:pt x="161570" y="3055"/>
                    </a:cubicBezTo>
                    <a:lnTo>
                      <a:pt x="160990" y="4009"/>
                    </a:lnTo>
                    <a:cubicBezTo>
                      <a:pt x="161002" y="3924"/>
                      <a:pt x="161014" y="3852"/>
                      <a:pt x="161038" y="3767"/>
                    </a:cubicBezTo>
                    <a:lnTo>
                      <a:pt x="161038" y="3767"/>
                    </a:lnTo>
                    <a:cubicBezTo>
                      <a:pt x="160725" y="4178"/>
                      <a:pt x="160447" y="4612"/>
                      <a:pt x="160205" y="5071"/>
                    </a:cubicBezTo>
                    <a:cubicBezTo>
                      <a:pt x="160121" y="4298"/>
                      <a:pt x="160036" y="3526"/>
                      <a:pt x="159940" y="2741"/>
                    </a:cubicBezTo>
                    <a:cubicBezTo>
                      <a:pt x="159493" y="3489"/>
                      <a:pt x="159010" y="4202"/>
                      <a:pt x="158503" y="4914"/>
                    </a:cubicBezTo>
                    <a:cubicBezTo>
                      <a:pt x="158431" y="4564"/>
                      <a:pt x="158358" y="4226"/>
                      <a:pt x="158286" y="3876"/>
                    </a:cubicBezTo>
                    <a:cubicBezTo>
                      <a:pt x="158286" y="4238"/>
                      <a:pt x="158262" y="4588"/>
                      <a:pt x="158213" y="4950"/>
                    </a:cubicBezTo>
                    <a:cubicBezTo>
                      <a:pt x="157960" y="4274"/>
                      <a:pt x="157803" y="3586"/>
                      <a:pt x="157731" y="2874"/>
                    </a:cubicBezTo>
                    <a:cubicBezTo>
                      <a:pt x="157405" y="3755"/>
                      <a:pt x="156958" y="4588"/>
                      <a:pt x="156390" y="5349"/>
                    </a:cubicBezTo>
                    <a:lnTo>
                      <a:pt x="155642" y="3067"/>
                    </a:lnTo>
                    <a:lnTo>
                      <a:pt x="155642" y="3067"/>
                    </a:lnTo>
                    <a:cubicBezTo>
                      <a:pt x="155666" y="3888"/>
                      <a:pt x="155388" y="4685"/>
                      <a:pt x="154857" y="5312"/>
                    </a:cubicBezTo>
                    <a:cubicBezTo>
                      <a:pt x="154423" y="4528"/>
                      <a:pt x="153988" y="3755"/>
                      <a:pt x="153565" y="2982"/>
                    </a:cubicBezTo>
                    <a:lnTo>
                      <a:pt x="152769" y="5614"/>
                    </a:lnTo>
                    <a:lnTo>
                      <a:pt x="151646" y="3477"/>
                    </a:lnTo>
                    <a:cubicBezTo>
                      <a:pt x="151465" y="4238"/>
                      <a:pt x="151284" y="4986"/>
                      <a:pt x="151103" y="5747"/>
                    </a:cubicBezTo>
                    <a:lnTo>
                      <a:pt x="150064" y="3031"/>
                    </a:lnTo>
                    <a:cubicBezTo>
                      <a:pt x="150052" y="4069"/>
                      <a:pt x="149775" y="5095"/>
                      <a:pt x="149280" y="6013"/>
                    </a:cubicBezTo>
                    <a:lnTo>
                      <a:pt x="148531" y="3369"/>
                    </a:lnTo>
                    <a:cubicBezTo>
                      <a:pt x="148495" y="4105"/>
                      <a:pt x="148290" y="4830"/>
                      <a:pt x="147952" y="5481"/>
                    </a:cubicBezTo>
                    <a:lnTo>
                      <a:pt x="146889" y="2681"/>
                    </a:lnTo>
                    <a:cubicBezTo>
                      <a:pt x="146793" y="3634"/>
                      <a:pt x="146563" y="4564"/>
                      <a:pt x="146213" y="5457"/>
                    </a:cubicBezTo>
                    <a:cubicBezTo>
                      <a:pt x="145585" y="4745"/>
                      <a:pt x="145151" y="3888"/>
                      <a:pt x="144921" y="2970"/>
                    </a:cubicBezTo>
                    <a:cubicBezTo>
                      <a:pt x="144704" y="3803"/>
                      <a:pt x="144487" y="4636"/>
                      <a:pt x="144269" y="5469"/>
                    </a:cubicBezTo>
                    <a:cubicBezTo>
                      <a:pt x="143738" y="4854"/>
                      <a:pt x="143340" y="4129"/>
                      <a:pt x="143135" y="3357"/>
                    </a:cubicBezTo>
                    <a:lnTo>
                      <a:pt x="143110" y="5904"/>
                    </a:lnTo>
                    <a:lnTo>
                      <a:pt x="141577" y="3610"/>
                    </a:lnTo>
                    <a:lnTo>
                      <a:pt x="141239" y="5614"/>
                    </a:lnTo>
                    <a:cubicBezTo>
                      <a:pt x="141106" y="5494"/>
                      <a:pt x="140974" y="5361"/>
                      <a:pt x="140853" y="5216"/>
                    </a:cubicBezTo>
                    <a:cubicBezTo>
                      <a:pt x="140937" y="4431"/>
                      <a:pt x="141082" y="3646"/>
                      <a:pt x="141287" y="2874"/>
                    </a:cubicBezTo>
                    <a:lnTo>
                      <a:pt x="141287" y="2874"/>
                    </a:lnTo>
                    <a:cubicBezTo>
                      <a:pt x="140961" y="3357"/>
                      <a:pt x="140611" y="3827"/>
                      <a:pt x="140213" y="4262"/>
                    </a:cubicBezTo>
                    <a:cubicBezTo>
                      <a:pt x="140104" y="4033"/>
                      <a:pt x="140020" y="3803"/>
                      <a:pt x="139947" y="3562"/>
                    </a:cubicBezTo>
                    <a:lnTo>
                      <a:pt x="139947" y="3562"/>
                    </a:lnTo>
                    <a:cubicBezTo>
                      <a:pt x="140008" y="3840"/>
                      <a:pt x="140056" y="4105"/>
                      <a:pt x="140104" y="4383"/>
                    </a:cubicBezTo>
                    <a:cubicBezTo>
                      <a:pt x="139778" y="4721"/>
                      <a:pt x="139440" y="5047"/>
                      <a:pt x="139090" y="5349"/>
                    </a:cubicBezTo>
                    <a:lnTo>
                      <a:pt x="139235" y="2886"/>
                    </a:lnTo>
                    <a:lnTo>
                      <a:pt x="139235" y="2886"/>
                    </a:lnTo>
                    <a:cubicBezTo>
                      <a:pt x="138849" y="3743"/>
                      <a:pt x="138305" y="4504"/>
                      <a:pt x="137629" y="5143"/>
                    </a:cubicBezTo>
                    <a:cubicBezTo>
                      <a:pt x="137581" y="4274"/>
                      <a:pt x="137545" y="3405"/>
                      <a:pt x="137509" y="2536"/>
                    </a:cubicBezTo>
                    <a:lnTo>
                      <a:pt x="135746" y="5143"/>
                    </a:lnTo>
                    <a:cubicBezTo>
                      <a:pt x="135456" y="4419"/>
                      <a:pt x="135311" y="3646"/>
                      <a:pt x="135324" y="2874"/>
                    </a:cubicBezTo>
                    <a:lnTo>
                      <a:pt x="135324" y="2874"/>
                    </a:lnTo>
                    <a:cubicBezTo>
                      <a:pt x="135010" y="3695"/>
                      <a:pt x="134563" y="4443"/>
                      <a:pt x="134008" y="5119"/>
                    </a:cubicBezTo>
                    <a:cubicBezTo>
                      <a:pt x="133899" y="4479"/>
                      <a:pt x="133802" y="3840"/>
                      <a:pt x="133706" y="3212"/>
                    </a:cubicBezTo>
                    <a:lnTo>
                      <a:pt x="132607" y="5469"/>
                    </a:lnTo>
                    <a:cubicBezTo>
                      <a:pt x="132257" y="4624"/>
                      <a:pt x="132016" y="3719"/>
                      <a:pt x="131919" y="2801"/>
                    </a:cubicBezTo>
                    <a:cubicBezTo>
                      <a:pt x="131400" y="3803"/>
                      <a:pt x="130881" y="4817"/>
                      <a:pt x="130362" y="5819"/>
                    </a:cubicBezTo>
                    <a:lnTo>
                      <a:pt x="129529" y="3139"/>
                    </a:lnTo>
                    <a:lnTo>
                      <a:pt x="128406" y="5675"/>
                    </a:lnTo>
                    <a:lnTo>
                      <a:pt x="127826" y="3477"/>
                    </a:lnTo>
                    <a:cubicBezTo>
                      <a:pt x="127525" y="4105"/>
                      <a:pt x="127102" y="4660"/>
                      <a:pt x="126595" y="5131"/>
                    </a:cubicBezTo>
                    <a:lnTo>
                      <a:pt x="126510" y="3477"/>
                    </a:lnTo>
                    <a:cubicBezTo>
                      <a:pt x="126160" y="4202"/>
                      <a:pt x="125702" y="4878"/>
                      <a:pt x="125158" y="5481"/>
                    </a:cubicBezTo>
                    <a:cubicBezTo>
                      <a:pt x="124844" y="4805"/>
                      <a:pt x="124736" y="4045"/>
                      <a:pt x="124844" y="3308"/>
                    </a:cubicBezTo>
                    <a:lnTo>
                      <a:pt x="124844" y="3308"/>
                    </a:lnTo>
                    <a:cubicBezTo>
                      <a:pt x="124410" y="3912"/>
                      <a:pt x="123975" y="4516"/>
                      <a:pt x="123541" y="5107"/>
                    </a:cubicBezTo>
                    <a:lnTo>
                      <a:pt x="122864" y="3200"/>
                    </a:lnTo>
                    <a:lnTo>
                      <a:pt x="121633" y="5409"/>
                    </a:lnTo>
                    <a:lnTo>
                      <a:pt x="120957" y="3538"/>
                    </a:lnTo>
                    <a:lnTo>
                      <a:pt x="119991" y="5131"/>
                    </a:lnTo>
                    <a:cubicBezTo>
                      <a:pt x="119762" y="4636"/>
                      <a:pt x="119532" y="4153"/>
                      <a:pt x="119291" y="3658"/>
                    </a:cubicBezTo>
                    <a:cubicBezTo>
                      <a:pt x="119086" y="4383"/>
                      <a:pt x="118868" y="5095"/>
                      <a:pt x="118663" y="5807"/>
                    </a:cubicBezTo>
                    <a:cubicBezTo>
                      <a:pt x="118301" y="4986"/>
                      <a:pt x="117939" y="4153"/>
                      <a:pt x="117577" y="3332"/>
                    </a:cubicBezTo>
                    <a:lnTo>
                      <a:pt x="116816" y="5819"/>
                    </a:lnTo>
                    <a:lnTo>
                      <a:pt x="115524" y="3272"/>
                    </a:lnTo>
                    <a:cubicBezTo>
                      <a:pt x="115319" y="4045"/>
                      <a:pt x="115005" y="4793"/>
                      <a:pt x="114583" y="5481"/>
                    </a:cubicBezTo>
                    <a:lnTo>
                      <a:pt x="113641" y="3369"/>
                    </a:lnTo>
                    <a:cubicBezTo>
                      <a:pt x="113436" y="4141"/>
                      <a:pt x="113110" y="4890"/>
                      <a:pt x="112675" y="5578"/>
                    </a:cubicBezTo>
                    <a:cubicBezTo>
                      <a:pt x="112144" y="5047"/>
                      <a:pt x="111733" y="4395"/>
                      <a:pt x="111468" y="3683"/>
                    </a:cubicBezTo>
                    <a:lnTo>
                      <a:pt x="110562" y="6097"/>
                    </a:lnTo>
                    <a:cubicBezTo>
                      <a:pt x="110019" y="5228"/>
                      <a:pt x="109488" y="4359"/>
                      <a:pt x="108957" y="3502"/>
                    </a:cubicBezTo>
                    <a:cubicBezTo>
                      <a:pt x="108776" y="4057"/>
                      <a:pt x="108594" y="4600"/>
                      <a:pt x="108425" y="5155"/>
                    </a:cubicBezTo>
                    <a:lnTo>
                      <a:pt x="107918" y="4588"/>
                    </a:lnTo>
                    <a:cubicBezTo>
                      <a:pt x="108003" y="4250"/>
                      <a:pt x="108148" y="3936"/>
                      <a:pt x="108341" y="3658"/>
                    </a:cubicBezTo>
                    <a:lnTo>
                      <a:pt x="108341" y="3658"/>
                    </a:lnTo>
                    <a:lnTo>
                      <a:pt x="107641" y="4262"/>
                    </a:lnTo>
                    <a:lnTo>
                      <a:pt x="107292" y="3866"/>
                    </a:lnTo>
                    <a:lnTo>
                      <a:pt x="107472" y="2994"/>
                    </a:lnTo>
                    <a:lnTo>
                      <a:pt x="107472" y="2994"/>
                    </a:lnTo>
                    <a:cubicBezTo>
                      <a:pt x="106965" y="3610"/>
                      <a:pt x="106373" y="4166"/>
                      <a:pt x="105721" y="4624"/>
                    </a:cubicBezTo>
                    <a:lnTo>
                      <a:pt x="105612" y="4528"/>
                    </a:lnTo>
                    <a:cubicBezTo>
                      <a:pt x="105625" y="4153"/>
                      <a:pt x="105733" y="3791"/>
                      <a:pt x="105914" y="3465"/>
                    </a:cubicBezTo>
                    <a:lnTo>
                      <a:pt x="105914" y="3465"/>
                    </a:lnTo>
                    <a:cubicBezTo>
                      <a:pt x="105697" y="3695"/>
                      <a:pt x="105468" y="3924"/>
                      <a:pt x="105226" y="4141"/>
                    </a:cubicBezTo>
                    <a:cubicBezTo>
                      <a:pt x="105033" y="3948"/>
                      <a:pt x="104852" y="3743"/>
                      <a:pt x="104683" y="3538"/>
                    </a:cubicBezTo>
                    <a:lnTo>
                      <a:pt x="104683" y="3538"/>
                    </a:lnTo>
                    <a:cubicBezTo>
                      <a:pt x="104852" y="3743"/>
                      <a:pt x="104997" y="3972"/>
                      <a:pt x="105130" y="4226"/>
                    </a:cubicBezTo>
                    <a:cubicBezTo>
                      <a:pt x="104586" y="4673"/>
                      <a:pt x="104007" y="5071"/>
                      <a:pt x="103391" y="5385"/>
                    </a:cubicBezTo>
                    <a:cubicBezTo>
                      <a:pt x="103572" y="4516"/>
                      <a:pt x="103753" y="3634"/>
                      <a:pt x="103934" y="2753"/>
                    </a:cubicBezTo>
                    <a:lnTo>
                      <a:pt x="103934" y="2753"/>
                    </a:lnTo>
                    <a:cubicBezTo>
                      <a:pt x="103584" y="3683"/>
                      <a:pt x="102981" y="4479"/>
                      <a:pt x="102184" y="5071"/>
                    </a:cubicBezTo>
                    <a:cubicBezTo>
                      <a:pt x="102289" y="4207"/>
                      <a:pt x="102394" y="3342"/>
                      <a:pt x="102499" y="2467"/>
                    </a:cubicBezTo>
                    <a:lnTo>
                      <a:pt x="102499" y="2467"/>
                    </a:lnTo>
                    <a:cubicBezTo>
                      <a:pt x="102361" y="3478"/>
                      <a:pt x="101661" y="4320"/>
                      <a:pt x="100699" y="4648"/>
                    </a:cubicBezTo>
                    <a:cubicBezTo>
                      <a:pt x="100699" y="3779"/>
                      <a:pt x="100687" y="2910"/>
                      <a:pt x="100687" y="2041"/>
                    </a:cubicBezTo>
                    <a:cubicBezTo>
                      <a:pt x="100252" y="2958"/>
                      <a:pt x="99697" y="3827"/>
                      <a:pt x="99033" y="4600"/>
                    </a:cubicBezTo>
                    <a:lnTo>
                      <a:pt x="98924" y="2161"/>
                    </a:lnTo>
                    <a:cubicBezTo>
                      <a:pt x="98200" y="3103"/>
                      <a:pt x="97632" y="4141"/>
                      <a:pt x="97234" y="5252"/>
                    </a:cubicBezTo>
                    <a:cubicBezTo>
                      <a:pt x="96848" y="4648"/>
                      <a:pt x="96667" y="3936"/>
                      <a:pt x="96727" y="3224"/>
                    </a:cubicBezTo>
                    <a:lnTo>
                      <a:pt x="96727" y="3224"/>
                    </a:lnTo>
                    <a:cubicBezTo>
                      <a:pt x="96232" y="4093"/>
                      <a:pt x="95556" y="4842"/>
                      <a:pt x="94759" y="5445"/>
                    </a:cubicBezTo>
                    <a:cubicBezTo>
                      <a:pt x="94397" y="4660"/>
                      <a:pt x="94276" y="3803"/>
                      <a:pt x="94385" y="2946"/>
                    </a:cubicBezTo>
                    <a:lnTo>
                      <a:pt x="94385" y="2946"/>
                    </a:lnTo>
                    <a:cubicBezTo>
                      <a:pt x="94107" y="3767"/>
                      <a:pt x="93673" y="4528"/>
                      <a:pt x="93093" y="5168"/>
                    </a:cubicBezTo>
                    <a:cubicBezTo>
                      <a:pt x="92876" y="4359"/>
                      <a:pt x="92791" y="3514"/>
                      <a:pt x="92852" y="2681"/>
                    </a:cubicBezTo>
                    <a:lnTo>
                      <a:pt x="92852" y="2681"/>
                    </a:lnTo>
                    <a:cubicBezTo>
                      <a:pt x="92610" y="3634"/>
                      <a:pt x="92200" y="4528"/>
                      <a:pt x="91644" y="5324"/>
                    </a:cubicBezTo>
                    <a:cubicBezTo>
                      <a:pt x="91499" y="4395"/>
                      <a:pt x="91451" y="3453"/>
                      <a:pt x="91499" y="2524"/>
                    </a:cubicBezTo>
                    <a:lnTo>
                      <a:pt x="91499" y="2524"/>
                    </a:lnTo>
                    <a:cubicBezTo>
                      <a:pt x="91318" y="3502"/>
                      <a:pt x="90884" y="4419"/>
                      <a:pt x="90268" y="5192"/>
                    </a:cubicBezTo>
                    <a:cubicBezTo>
                      <a:pt x="89918" y="4081"/>
                      <a:pt x="89688" y="2934"/>
                      <a:pt x="89592" y="1775"/>
                    </a:cubicBezTo>
                    <a:cubicBezTo>
                      <a:pt x="89302" y="2934"/>
                      <a:pt x="88880" y="4057"/>
                      <a:pt x="88348" y="5119"/>
                    </a:cubicBezTo>
                    <a:lnTo>
                      <a:pt x="87443" y="1268"/>
                    </a:lnTo>
                    <a:cubicBezTo>
                      <a:pt x="87286" y="2681"/>
                      <a:pt x="86948" y="4057"/>
                      <a:pt x="86417" y="5373"/>
                    </a:cubicBezTo>
                    <a:lnTo>
                      <a:pt x="85318" y="2222"/>
                    </a:lnTo>
                    <a:lnTo>
                      <a:pt x="85318" y="2222"/>
                    </a:lnTo>
                    <a:cubicBezTo>
                      <a:pt x="85354" y="3296"/>
                      <a:pt x="85137" y="4359"/>
                      <a:pt x="84702" y="5349"/>
                    </a:cubicBezTo>
                    <a:cubicBezTo>
                      <a:pt x="84232" y="4286"/>
                      <a:pt x="83761" y="3236"/>
                      <a:pt x="83290" y="2173"/>
                    </a:cubicBezTo>
                    <a:lnTo>
                      <a:pt x="83000" y="5300"/>
                    </a:lnTo>
                    <a:lnTo>
                      <a:pt x="81419" y="2499"/>
                    </a:lnTo>
                    <a:cubicBezTo>
                      <a:pt x="81382" y="3248"/>
                      <a:pt x="81346" y="4009"/>
                      <a:pt x="81322" y="4757"/>
                    </a:cubicBezTo>
                    <a:cubicBezTo>
                      <a:pt x="81189" y="4866"/>
                      <a:pt x="81069" y="4974"/>
                      <a:pt x="80936" y="5083"/>
                    </a:cubicBezTo>
                    <a:lnTo>
                      <a:pt x="80670" y="4685"/>
                    </a:lnTo>
                    <a:cubicBezTo>
                      <a:pt x="80815" y="4178"/>
                      <a:pt x="80960" y="3658"/>
                      <a:pt x="81105" y="3151"/>
                    </a:cubicBezTo>
                    <a:lnTo>
                      <a:pt x="81105" y="3151"/>
                    </a:lnTo>
                    <a:cubicBezTo>
                      <a:pt x="80851" y="3502"/>
                      <a:pt x="80586" y="3840"/>
                      <a:pt x="80284" y="4153"/>
                    </a:cubicBezTo>
                    <a:lnTo>
                      <a:pt x="79695" y="3329"/>
                    </a:lnTo>
                    <a:lnTo>
                      <a:pt x="79695" y="3329"/>
                    </a:lnTo>
                    <a:cubicBezTo>
                      <a:pt x="79814" y="3701"/>
                      <a:pt x="79910" y="4084"/>
                      <a:pt x="79970" y="4479"/>
                    </a:cubicBezTo>
                    <a:cubicBezTo>
                      <a:pt x="79716" y="4733"/>
                      <a:pt x="79439" y="4962"/>
                      <a:pt x="79149" y="5192"/>
                    </a:cubicBezTo>
                    <a:lnTo>
                      <a:pt x="79691" y="3324"/>
                    </a:lnTo>
                    <a:lnTo>
                      <a:pt x="79680" y="3308"/>
                    </a:lnTo>
                    <a:lnTo>
                      <a:pt x="79873" y="2656"/>
                    </a:lnTo>
                    <a:lnTo>
                      <a:pt x="79873" y="2656"/>
                    </a:lnTo>
                    <a:lnTo>
                      <a:pt x="77809" y="4697"/>
                    </a:lnTo>
                    <a:cubicBezTo>
                      <a:pt x="77688" y="4552"/>
                      <a:pt x="77567" y="4395"/>
                      <a:pt x="77459" y="4250"/>
                    </a:cubicBezTo>
                    <a:lnTo>
                      <a:pt x="77459" y="4250"/>
                    </a:lnTo>
                    <a:cubicBezTo>
                      <a:pt x="77580" y="4419"/>
                      <a:pt x="77688" y="4576"/>
                      <a:pt x="77785" y="4733"/>
                    </a:cubicBezTo>
                    <a:lnTo>
                      <a:pt x="77302" y="5204"/>
                    </a:lnTo>
                    <a:lnTo>
                      <a:pt x="77676" y="2644"/>
                    </a:lnTo>
                    <a:lnTo>
                      <a:pt x="75600" y="5023"/>
                    </a:lnTo>
                    <a:lnTo>
                      <a:pt x="75600" y="5023"/>
                    </a:lnTo>
                    <a:lnTo>
                      <a:pt x="76022" y="2246"/>
                    </a:lnTo>
                    <a:lnTo>
                      <a:pt x="74392" y="4467"/>
                    </a:lnTo>
                    <a:cubicBezTo>
                      <a:pt x="74477" y="3489"/>
                      <a:pt x="74573" y="2512"/>
                      <a:pt x="74670" y="1534"/>
                    </a:cubicBezTo>
                    <a:lnTo>
                      <a:pt x="74670" y="1534"/>
                    </a:lnTo>
                    <a:lnTo>
                      <a:pt x="72509" y="4817"/>
                    </a:lnTo>
                    <a:cubicBezTo>
                      <a:pt x="72473" y="3598"/>
                      <a:pt x="72437" y="2367"/>
                      <a:pt x="72388" y="1147"/>
                    </a:cubicBezTo>
                    <a:cubicBezTo>
                      <a:pt x="71833" y="2584"/>
                      <a:pt x="71278" y="4021"/>
                      <a:pt x="70710" y="5469"/>
                    </a:cubicBezTo>
                    <a:cubicBezTo>
                      <a:pt x="70734" y="4552"/>
                      <a:pt x="70758" y="3634"/>
                      <a:pt x="70783" y="2717"/>
                    </a:cubicBezTo>
                    <a:lnTo>
                      <a:pt x="70783" y="2717"/>
                    </a:lnTo>
                    <a:lnTo>
                      <a:pt x="69817" y="4455"/>
                    </a:lnTo>
                    <a:cubicBezTo>
                      <a:pt x="69720" y="4057"/>
                      <a:pt x="69636" y="3658"/>
                      <a:pt x="69539" y="3320"/>
                    </a:cubicBezTo>
                    <a:cubicBezTo>
                      <a:pt x="69467" y="3489"/>
                      <a:pt x="69370" y="3707"/>
                      <a:pt x="69286" y="3924"/>
                    </a:cubicBezTo>
                    <a:lnTo>
                      <a:pt x="69249" y="2705"/>
                    </a:lnTo>
                    <a:cubicBezTo>
                      <a:pt x="68887" y="3260"/>
                      <a:pt x="68646" y="3731"/>
                      <a:pt x="68380" y="4226"/>
                    </a:cubicBezTo>
                    <a:cubicBezTo>
                      <a:pt x="68247" y="3803"/>
                      <a:pt x="68102" y="3381"/>
                      <a:pt x="68018" y="3139"/>
                    </a:cubicBezTo>
                    <a:lnTo>
                      <a:pt x="67716" y="4504"/>
                    </a:lnTo>
                    <a:cubicBezTo>
                      <a:pt x="67607" y="4033"/>
                      <a:pt x="67463" y="3562"/>
                      <a:pt x="67402" y="3079"/>
                    </a:cubicBezTo>
                    <a:cubicBezTo>
                      <a:pt x="67221" y="3357"/>
                      <a:pt x="67028" y="3646"/>
                      <a:pt x="66823" y="3960"/>
                    </a:cubicBezTo>
                    <a:cubicBezTo>
                      <a:pt x="66569" y="3586"/>
                      <a:pt x="66364" y="3200"/>
                      <a:pt x="66207" y="2777"/>
                    </a:cubicBezTo>
                    <a:cubicBezTo>
                      <a:pt x="66074" y="3320"/>
                      <a:pt x="65953" y="3864"/>
                      <a:pt x="65833" y="4407"/>
                    </a:cubicBezTo>
                    <a:cubicBezTo>
                      <a:pt x="65929" y="3634"/>
                      <a:pt x="66050" y="2765"/>
                      <a:pt x="66038" y="2403"/>
                    </a:cubicBezTo>
                    <a:lnTo>
                      <a:pt x="66038" y="2403"/>
                    </a:lnTo>
                    <a:cubicBezTo>
                      <a:pt x="65821" y="2801"/>
                      <a:pt x="65495" y="3393"/>
                      <a:pt x="65157" y="3984"/>
                    </a:cubicBezTo>
                    <a:cubicBezTo>
                      <a:pt x="64988" y="3574"/>
                      <a:pt x="64831" y="3151"/>
                      <a:pt x="64674" y="2729"/>
                    </a:cubicBezTo>
                    <a:cubicBezTo>
                      <a:pt x="64529" y="3489"/>
                      <a:pt x="64299" y="4226"/>
                      <a:pt x="63986" y="4926"/>
                    </a:cubicBezTo>
                    <a:cubicBezTo>
                      <a:pt x="63913" y="4733"/>
                      <a:pt x="63853" y="4540"/>
                      <a:pt x="63792" y="4347"/>
                    </a:cubicBezTo>
                    <a:cubicBezTo>
                      <a:pt x="63780" y="4141"/>
                      <a:pt x="63792" y="3936"/>
                      <a:pt x="63805" y="3731"/>
                    </a:cubicBezTo>
                    <a:lnTo>
                      <a:pt x="63805" y="3731"/>
                    </a:lnTo>
                    <a:lnTo>
                      <a:pt x="63648" y="3948"/>
                    </a:lnTo>
                    <a:cubicBezTo>
                      <a:pt x="63527" y="3574"/>
                      <a:pt x="63406" y="3188"/>
                      <a:pt x="63273" y="2813"/>
                    </a:cubicBezTo>
                    <a:cubicBezTo>
                      <a:pt x="63153" y="3441"/>
                      <a:pt x="62971" y="4069"/>
                      <a:pt x="62718" y="4660"/>
                    </a:cubicBezTo>
                    <a:lnTo>
                      <a:pt x="62573" y="1582"/>
                    </a:lnTo>
                    <a:cubicBezTo>
                      <a:pt x="62440" y="2379"/>
                      <a:pt x="62223" y="3163"/>
                      <a:pt x="61933" y="3924"/>
                    </a:cubicBezTo>
                    <a:cubicBezTo>
                      <a:pt x="61825" y="3658"/>
                      <a:pt x="61728" y="3405"/>
                      <a:pt x="61656" y="3139"/>
                    </a:cubicBezTo>
                    <a:lnTo>
                      <a:pt x="60992" y="5554"/>
                    </a:lnTo>
                    <a:lnTo>
                      <a:pt x="60919" y="5385"/>
                    </a:lnTo>
                    <a:cubicBezTo>
                      <a:pt x="60810" y="3984"/>
                      <a:pt x="60714" y="2584"/>
                      <a:pt x="60617" y="1184"/>
                    </a:cubicBezTo>
                    <a:cubicBezTo>
                      <a:pt x="60497" y="1980"/>
                      <a:pt x="60315" y="2777"/>
                      <a:pt x="60074" y="3538"/>
                    </a:cubicBezTo>
                    <a:lnTo>
                      <a:pt x="59796" y="2946"/>
                    </a:lnTo>
                    <a:cubicBezTo>
                      <a:pt x="59664" y="3502"/>
                      <a:pt x="59543" y="4057"/>
                      <a:pt x="59410" y="4612"/>
                    </a:cubicBezTo>
                    <a:lnTo>
                      <a:pt x="58903" y="3815"/>
                    </a:lnTo>
                    <a:lnTo>
                      <a:pt x="58577" y="1558"/>
                    </a:lnTo>
                    <a:lnTo>
                      <a:pt x="57901" y="4612"/>
                    </a:lnTo>
                    <a:cubicBezTo>
                      <a:pt x="57575" y="4286"/>
                      <a:pt x="57273" y="3924"/>
                      <a:pt x="57008" y="3550"/>
                    </a:cubicBezTo>
                    <a:lnTo>
                      <a:pt x="56223" y="1039"/>
                    </a:lnTo>
                    <a:cubicBezTo>
                      <a:pt x="55993" y="2258"/>
                      <a:pt x="55933" y="3489"/>
                      <a:pt x="56066" y="4721"/>
                    </a:cubicBezTo>
                    <a:cubicBezTo>
                      <a:pt x="55535" y="3417"/>
                      <a:pt x="54714" y="2258"/>
                      <a:pt x="53663" y="1328"/>
                    </a:cubicBezTo>
                    <a:lnTo>
                      <a:pt x="53663" y="1328"/>
                    </a:lnTo>
                    <a:cubicBezTo>
                      <a:pt x="53965" y="2306"/>
                      <a:pt x="54219" y="3284"/>
                      <a:pt x="54448" y="4274"/>
                    </a:cubicBezTo>
                    <a:cubicBezTo>
                      <a:pt x="54291" y="4516"/>
                      <a:pt x="54122" y="4769"/>
                      <a:pt x="53953" y="5023"/>
                    </a:cubicBezTo>
                    <a:cubicBezTo>
                      <a:pt x="53905" y="4310"/>
                      <a:pt x="53869" y="3598"/>
                      <a:pt x="53832" y="2886"/>
                    </a:cubicBezTo>
                    <a:cubicBezTo>
                      <a:pt x="53712" y="3598"/>
                      <a:pt x="53519" y="4298"/>
                      <a:pt x="53253" y="4974"/>
                    </a:cubicBezTo>
                    <a:cubicBezTo>
                      <a:pt x="53217" y="4938"/>
                      <a:pt x="53193" y="4902"/>
                      <a:pt x="53156" y="4866"/>
                    </a:cubicBezTo>
                    <a:cubicBezTo>
                      <a:pt x="53156" y="4310"/>
                      <a:pt x="53120" y="3755"/>
                      <a:pt x="53265" y="3188"/>
                    </a:cubicBezTo>
                    <a:lnTo>
                      <a:pt x="53265" y="3188"/>
                    </a:lnTo>
                    <a:cubicBezTo>
                      <a:pt x="53036" y="3441"/>
                      <a:pt x="52806" y="3707"/>
                      <a:pt x="52577" y="3972"/>
                    </a:cubicBezTo>
                    <a:cubicBezTo>
                      <a:pt x="52420" y="3658"/>
                      <a:pt x="52287" y="3345"/>
                      <a:pt x="52191" y="3007"/>
                    </a:cubicBezTo>
                    <a:lnTo>
                      <a:pt x="52191" y="3007"/>
                    </a:lnTo>
                    <a:cubicBezTo>
                      <a:pt x="52275" y="3369"/>
                      <a:pt x="52396" y="3707"/>
                      <a:pt x="52541" y="4045"/>
                    </a:cubicBezTo>
                    <a:cubicBezTo>
                      <a:pt x="52360" y="4250"/>
                      <a:pt x="52178" y="4455"/>
                      <a:pt x="52009" y="4648"/>
                    </a:cubicBezTo>
                    <a:cubicBezTo>
                      <a:pt x="51949" y="3948"/>
                      <a:pt x="51901" y="3236"/>
                      <a:pt x="51840" y="2524"/>
                    </a:cubicBezTo>
                    <a:cubicBezTo>
                      <a:pt x="51647" y="3731"/>
                      <a:pt x="51297" y="4914"/>
                      <a:pt x="50802" y="6049"/>
                    </a:cubicBezTo>
                    <a:lnTo>
                      <a:pt x="50645" y="6218"/>
                    </a:lnTo>
                    <a:cubicBezTo>
                      <a:pt x="50694" y="5168"/>
                      <a:pt x="50428" y="4359"/>
                      <a:pt x="50778" y="3345"/>
                    </a:cubicBezTo>
                    <a:lnTo>
                      <a:pt x="50778" y="3345"/>
                    </a:lnTo>
                    <a:cubicBezTo>
                      <a:pt x="50464" y="3550"/>
                      <a:pt x="50186" y="3791"/>
                      <a:pt x="49933" y="4057"/>
                    </a:cubicBezTo>
                    <a:cubicBezTo>
                      <a:pt x="49873" y="3671"/>
                      <a:pt x="49812" y="3272"/>
                      <a:pt x="49752" y="2874"/>
                    </a:cubicBezTo>
                    <a:lnTo>
                      <a:pt x="49281" y="4842"/>
                    </a:lnTo>
                    <a:cubicBezTo>
                      <a:pt x="49015" y="5204"/>
                      <a:pt x="48762" y="5578"/>
                      <a:pt x="48508" y="5928"/>
                    </a:cubicBezTo>
                    <a:lnTo>
                      <a:pt x="48460" y="5783"/>
                    </a:lnTo>
                    <a:cubicBezTo>
                      <a:pt x="48653" y="4938"/>
                      <a:pt x="48834" y="4093"/>
                      <a:pt x="49015" y="3248"/>
                    </a:cubicBezTo>
                    <a:lnTo>
                      <a:pt x="49015" y="3248"/>
                    </a:lnTo>
                    <a:cubicBezTo>
                      <a:pt x="48641" y="3779"/>
                      <a:pt x="48363" y="4178"/>
                      <a:pt x="48050" y="4540"/>
                    </a:cubicBezTo>
                    <a:cubicBezTo>
                      <a:pt x="47820" y="3815"/>
                      <a:pt x="47579" y="3091"/>
                      <a:pt x="47337" y="2379"/>
                    </a:cubicBezTo>
                    <a:cubicBezTo>
                      <a:pt x="47132" y="3381"/>
                      <a:pt x="47060" y="4407"/>
                      <a:pt x="47120" y="5421"/>
                    </a:cubicBezTo>
                    <a:lnTo>
                      <a:pt x="47011" y="5518"/>
                    </a:lnTo>
                    <a:cubicBezTo>
                      <a:pt x="46927" y="5312"/>
                      <a:pt x="46854" y="5107"/>
                      <a:pt x="46782" y="4914"/>
                    </a:cubicBezTo>
                    <a:lnTo>
                      <a:pt x="47132" y="3272"/>
                    </a:lnTo>
                    <a:lnTo>
                      <a:pt x="47132" y="3272"/>
                    </a:lnTo>
                    <a:cubicBezTo>
                      <a:pt x="46891" y="3538"/>
                      <a:pt x="46661" y="3827"/>
                      <a:pt x="46468" y="4129"/>
                    </a:cubicBezTo>
                    <a:cubicBezTo>
                      <a:pt x="46227" y="3646"/>
                      <a:pt x="45889" y="3224"/>
                      <a:pt x="45478" y="2886"/>
                    </a:cubicBezTo>
                    <a:lnTo>
                      <a:pt x="45478" y="2886"/>
                    </a:lnTo>
                    <a:cubicBezTo>
                      <a:pt x="45695" y="3610"/>
                      <a:pt x="45804" y="4359"/>
                      <a:pt x="45792" y="5107"/>
                    </a:cubicBezTo>
                    <a:cubicBezTo>
                      <a:pt x="45611" y="5385"/>
                      <a:pt x="45406" y="5638"/>
                      <a:pt x="45188" y="5892"/>
                    </a:cubicBezTo>
                    <a:cubicBezTo>
                      <a:pt x="45249" y="4986"/>
                      <a:pt x="44717" y="4274"/>
                      <a:pt x="44778" y="3369"/>
                    </a:cubicBezTo>
                    <a:lnTo>
                      <a:pt x="44778" y="3369"/>
                    </a:lnTo>
                    <a:cubicBezTo>
                      <a:pt x="44283" y="4129"/>
                      <a:pt x="44174" y="4890"/>
                      <a:pt x="43897" y="5650"/>
                    </a:cubicBezTo>
                    <a:cubicBezTo>
                      <a:pt x="43595" y="5228"/>
                      <a:pt x="43365" y="4757"/>
                      <a:pt x="43208" y="4262"/>
                    </a:cubicBezTo>
                    <a:lnTo>
                      <a:pt x="43208" y="4262"/>
                    </a:lnTo>
                    <a:cubicBezTo>
                      <a:pt x="43341" y="4805"/>
                      <a:pt x="43559" y="5337"/>
                      <a:pt x="43824" y="5844"/>
                    </a:cubicBezTo>
                    <a:cubicBezTo>
                      <a:pt x="43740" y="6037"/>
                      <a:pt x="43643" y="6218"/>
                      <a:pt x="43534" y="6399"/>
                    </a:cubicBezTo>
                    <a:lnTo>
                      <a:pt x="43462" y="6399"/>
                    </a:lnTo>
                    <a:cubicBezTo>
                      <a:pt x="43329" y="5288"/>
                      <a:pt x="42858" y="3779"/>
                      <a:pt x="42750" y="2681"/>
                    </a:cubicBezTo>
                    <a:lnTo>
                      <a:pt x="42750" y="2681"/>
                    </a:lnTo>
                    <a:cubicBezTo>
                      <a:pt x="42810" y="3719"/>
                      <a:pt x="42255" y="5361"/>
                      <a:pt x="41711" y="6302"/>
                    </a:cubicBezTo>
                    <a:cubicBezTo>
                      <a:pt x="41458" y="5276"/>
                      <a:pt x="41325" y="4214"/>
                      <a:pt x="41313" y="3151"/>
                    </a:cubicBezTo>
                    <a:cubicBezTo>
                      <a:pt x="41084" y="4274"/>
                      <a:pt x="40806" y="4455"/>
                      <a:pt x="40577" y="5578"/>
                    </a:cubicBezTo>
                    <a:cubicBezTo>
                      <a:pt x="40057" y="4371"/>
                      <a:pt x="40130" y="4093"/>
                      <a:pt x="39611" y="2886"/>
                    </a:cubicBezTo>
                    <a:cubicBezTo>
                      <a:pt x="39611" y="3900"/>
                      <a:pt x="39152" y="4769"/>
                      <a:pt x="39152" y="5783"/>
                    </a:cubicBezTo>
                    <a:cubicBezTo>
                      <a:pt x="38741" y="4757"/>
                      <a:pt x="38416" y="3345"/>
                      <a:pt x="37715" y="2403"/>
                    </a:cubicBezTo>
                    <a:cubicBezTo>
                      <a:pt x="37607" y="4045"/>
                      <a:pt x="37389" y="4866"/>
                      <a:pt x="37293" y="6218"/>
                    </a:cubicBezTo>
                    <a:lnTo>
                      <a:pt x="37208" y="6097"/>
                    </a:lnTo>
                    <a:cubicBezTo>
                      <a:pt x="37063" y="5083"/>
                      <a:pt x="36315" y="3260"/>
                      <a:pt x="36230" y="2330"/>
                    </a:cubicBezTo>
                    <a:lnTo>
                      <a:pt x="34806" y="4986"/>
                    </a:lnTo>
                    <a:lnTo>
                      <a:pt x="34407" y="4419"/>
                    </a:lnTo>
                    <a:cubicBezTo>
                      <a:pt x="34335" y="3598"/>
                      <a:pt x="34262" y="2777"/>
                      <a:pt x="34190" y="1956"/>
                    </a:cubicBezTo>
                    <a:cubicBezTo>
                      <a:pt x="33900" y="2306"/>
                      <a:pt x="33635" y="2668"/>
                      <a:pt x="33381" y="3043"/>
                    </a:cubicBezTo>
                    <a:cubicBezTo>
                      <a:pt x="33405" y="2946"/>
                      <a:pt x="33417" y="2850"/>
                      <a:pt x="33442" y="2741"/>
                    </a:cubicBezTo>
                    <a:lnTo>
                      <a:pt x="33442" y="2741"/>
                    </a:lnTo>
                    <a:lnTo>
                      <a:pt x="31945" y="5192"/>
                    </a:lnTo>
                    <a:cubicBezTo>
                      <a:pt x="31824" y="4673"/>
                      <a:pt x="31619" y="4105"/>
                      <a:pt x="31437" y="3550"/>
                    </a:cubicBezTo>
                    <a:cubicBezTo>
                      <a:pt x="31498" y="3248"/>
                      <a:pt x="31570" y="2934"/>
                      <a:pt x="31643" y="2620"/>
                    </a:cubicBezTo>
                    <a:lnTo>
                      <a:pt x="31643" y="2620"/>
                    </a:lnTo>
                    <a:cubicBezTo>
                      <a:pt x="31522" y="2741"/>
                      <a:pt x="31389" y="2862"/>
                      <a:pt x="31268" y="2982"/>
                    </a:cubicBezTo>
                    <a:cubicBezTo>
                      <a:pt x="31208" y="2765"/>
                      <a:pt x="31160" y="2536"/>
                      <a:pt x="31124" y="2318"/>
                    </a:cubicBezTo>
                    <a:cubicBezTo>
                      <a:pt x="30918" y="2813"/>
                      <a:pt x="30749" y="3284"/>
                      <a:pt x="30580" y="3743"/>
                    </a:cubicBezTo>
                    <a:cubicBezTo>
                      <a:pt x="30218" y="4166"/>
                      <a:pt x="29892" y="4624"/>
                      <a:pt x="29590" y="5095"/>
                    </a:cubicBezTo>
                    <a:cubicBezTo>
                      <a:pt x="29530" y="4938"/>
                      <a:pt x="29458" y="4769"/>
                      <a:pt x="29385" y="4600"/>
                    </a:cubicBezTo>
                    <a:cubicBezTo>
                      <a:pt x="29518" y="3791"/>
                      <a:pt x="29639" y="2982"/>
                      <a:pt x="29771" y="2173"/>
                    </a:cubicBezTo>
                    <a:lnTo>
                      <a:pt x="29771" y="2173"/>
                    </a:lnTo>
                    <a:cubicBezTo>
                      <a:pt x="29506" y="2668"/>
                      <a:pt x="29228" y="3151"/>
                      <a:pt x="28914" y="3610"/>
                    </a:cubicBezTo>
                    <a:cubicBezTo>
                      <a:pt x="28745" y="3260"/>
                      <a:pt x="28612" y="2886"/>
                      <a:pt x="28516" y="2499"/>
                    </a:cubicBezTo>
                    <a:cubicBezTo>
                      <a:pt x="27791" y="3320"/>
                      <a:pt x="27526" y="4178"/>
                      <a:pt x="27212" y="5216"/>
                    </a:cubicBezTo>
                    <a:cubicBezTo>
                      <a:pt x="27164" y="5059"/>
                      <a:pt x="27115" y="4902"/>
                      <a:pt x="27055" y="4745"/>
                    </a:cubicBezTo>
                    <a:lnTo>
                      <a:pt x="27333" y="2910"/>
                    </a:lnTo>
                    <a:lnTo>
                      <a:pt x="26765" y="3779"/>
                    </a:lnTo>
                    <a:lnTo>
                      <a:pt x="26391" y="2693"/>
                    </a:lnTo>
                    <a:cubicBezTo>
                      <a:pt x="25812" y="3115"/>
                      <a:pt x="25558" y="3707"/>
                      <a:pt x="25401" y="4371"/>
                    </a:cubicBezTo>
                    <a:cubicBezTo>
                      <a:pt x="25425" y="3767"/>
                      <a:pt x="25449" y="3151"/>
                      <a:pt x="25486" y="2548"/>
                    </a:cubicBezTo>
                    <a:lnTo>
                      <a:pt x="25486" y="2548"/>
                    </a:lnTo>
                    <a:lnTo>
                      <a:pt x="24580" y="4479"/>
                    </a:lnTo>
                    <a:lnTo>
                      <a:pt x="23952" y="2874"/>
                    </a:lnTo>
                    <a:cubicBezTo>
                      <a:pt x="23759" y="3091"/>
                      <a:pt x="23578" y="3320"/>
                      <a:pt x="23409" y="3562"/>
                    </a:cubicBezTo>
                    <a:cubicBezTo>
                      <a:pt x="23373" y="3103"/>
                      <a:pt x="23337" y="2656"/>
                      <a:pt x="23300" y="2198"/>
                    </a:cubicBezTo>
                    <a:lnTo>
                      <a:pt x="23300" y="2198"/>
                    </a:lnTo>
                    <a:cubicBezTo>
                      <a:pt x="23325" y="2741"/>
                      <a:pt x="23300" y="3272"/>
                      <a:pt x="23228" y="3803"/>
                    </a:cubicBezTo>
                    <a:cubicBezTo>
                      <a:pt x="22950" y="4202"/>
                      <a:pt x="22709" y="4612"/>
                      <a:pt x="22492" y="5035"/>
                    </a:cubicBezTo>
                    <a:cubicBezTo>
                      <a:pt x="22347" y="4045"/>
                      <a:pt x="22274" y="3043"/>
                      <a:pt x="22274" y="2041"/>
                    </a:cubicBezTo>
                    <a:cubicBezTo>
                      <a:pt x="22178" y="2693"/>
                      <a:pt x="22081" y="3332"/>
                      <a:pt x="21997" y="3972"/>
                    </a:cubicBezTo>
                    <a:cubicBezTo>
                      <a:pt x="21924" y="3707"/>
                      <a:pt x="21864" y="3429"/>
                      <a:pt x="21803" y="3151"/>
                    </a:cubicBezTo>
                    <a:cubicBezTo>
                      <a:pt x="21477" y="3453"/>
                      <a:pt x="21200" y="3779"/>
                      <a:pt x="20970" y="4141"/>
                    </a:cubicBezTo>
                    <a:lnTo>
                      <a:pt x="20222" y="1727"/>
                    </a:lnTo>
                    <a:lnTo>
                      <a:pt x="20234" y="5300"/>
                    </a:lnTo>
                    <a:lnTo>
                      <a:pt x="19679" y="3115"/>
                    </a:lnTo>
                    <a:cubicBezTo>
                      <a:pt x="19594" y="3212"/>
                      <a:pt x="19522" y="3320"/>
                      <a:pt x="19449" y="3417"/>
                    </a:cubicBezTo>
                    <a:cubicBezTo>
                      <a:pt x="19220" y="2886"/>
                      <a:pt x="18966" y="2355"/>
                      <a:pt x="18701" y="1848"/>
                    </a:cubicBezTo>
                    <a:lnTo>
                      <a:pt x="18701" y="1848"/>
                    </a:lnTo>
                    <a:cubicBezTo>
                      <a:pt x="18809" y="2620"/>
                      <a:pt x="18894" y="3405"/>
                      <a:pt x="18942" y="4202"/>
                    </a:cubicBezTo>
                    <a:cubicBezTo>
                      <a:pt x="18761" y="4540"/>
                      <a:pt x="18580" y="4866"/>
                      <a:pt x="18375" y="5192"/>
                    </a:cubicBezTo>
                    <a:cubicBezTo>
                      <a:pt x="18302" y="4733"/>
                      <a:pt x="18242" y="4298"/>
                      <a:pt x="18170" y="3852"/>
                    </a:cubicBezTo>
                    <a:cubicBezTo>
                      <a:pt x="18266" y="3308"/>
                      <a:pt x="18363" y="2765"/>
                      <a:pt x="18447" y="2234"/>
                    </a:cubicBezTo>
                    <a:lnTo>
                      <a:pt x="18447" y="2234"/>
                    </a:lnTo>
                    <a:lnTo>
                      <a:pt x="18037" y="2922"/>
                    </a:lnTo>
                    <a:cubicBezTo>
                      <a:pt x="18025" y="2837"/>
                      <a:pt x="18013" y="2753"/>
                      <a:pt x="18000" y="2681"/>
                    </a:cubicBezTo>
                    <a:cubicBezTo>
                      <a:pt x="17711" y="3043"/>
                      <a:pt x="17457" y="3453"/>
                      <a:pt x="17264" y="3888"/>
                    </a:cubicBezTo>
                    <a:lnTo>
                      <a:pt x="17035" y="3502"/>
                    </a:lnTo>
                    <a:cubicBezTo>
                      <a:pt x="16938" y="3948"/>
                      <a:pt x="16878" y="4407"/>
                      <a:pt x="16842" y="4866"/>
                    </a:cubicBezTo>
                    <a:lnTo>
                      <a:pt x="16660" y="5180"/>
                    </a:lnTo>
                    <a:cubicBezTo>
                      <a:pt x="16491" y="4757"/>
                      <a:pt x="16383" y="4310"/>
                      <a:pt x="16310" y="3864"/>
                    </a:cubicBezTo>
                    <a:cubicBezTo>
                      <a:pt x="16407" y="3272"/>
                      <a:pt x="16516" y="2693"/>
                      <a:pt x="16660" y="2113"/>
                    </a:cubicBezTo>
                    <a:lnTo>
                      <a:pt x="16660" y="2113"/>
                    </a:lnTo>
                    <a:cubicBezTo>
                      <a:pt x="15936" y="2765"/>
                      <a:pt x="15308" y="3514"/>
                      <a:pt x="14765" y="4322"/>
                    </a:cubicBezTo>
                    <a:lnTo>
                      <a:pt x="14524" y="3236"/>
                    </a:lnTo>
                    <a:lnTo>
                      <a:pt x="14777" y="1654"/>
                    </a:lnTo>
                    <a:lnTo>
                      <a:pt x="14777" y="1654"/>
                    </a:lnTo>
                    <a:cubicBezTo>
                      <a:pt x="14644" y="1908"/>
                      <a:pt x="14499" y="2161"/>
                      <a:pt x="14355" y="2415"/>
                    </a:cubicBezTo>
                    <a:lnTo>
                      <a:pt x="14282" y="2065"/>
                    </a:lnTo>
                    <a:lnTo>
                      <a:pt x="13642" y="3514"/>
                    </a:lnTo>
                    <a:cubicBezTo>
                      <a:pt x="13280" y="4021"/>
                      <a:pt x="12906" y="4504"/>
                      <a:pt x="12495" y="4962"/>
                    </a:cubicBezTo>
                    <a:cubicBezTo>
                      <a:pt x="12363" y="4600"/>
                      <a:pt x="12242" y="4250"/>
                      <a:pt x="12121" y="3888"/>
                    </a:cubicBezTo>
                    <a:lnTo>
                      <a:pt x="12350" y="2391"/>
                    </a:lnTo>
                    <a:lnTo>
                      <a:pt x="12350" y="2391"/>
                    </a:lnTo>
                    <a:lnTo>
                      <a:pt x="11904" y="3079"/>
                    </a:lnTo>
                    <a:cubicBezTo>
                      <a:pt x="11795" y="2681"/>
                      <a:pt x="11711" y="2270"/>
                      <a:pt x="11638" y="1860"/>
                    </a:cubicBezTo>
                    <a:lnTo>
                      <a:pt x="10696" y="4914"/>
                    </a:lnTo>
                    <a:lnTo>
                      <a:pt x="10358" y="5433"/>
                    </a:lnTo>
                    <a:cubicBezTo>
                      <a:pt x="10407" y="4286"/>
                      <a:pt x="10455" y="3139"/>
                      <a:pt x="10503" y="1992"/>
                    </a:cubicBezTo>
                    <a:lnTo>
                      <a:pt x="10503" y="1992"/>
                    </a:lnTo>
                    <a:lnTo>
                      <a:pt x="9779" y="3550"/>
                    </a:lnTo>
                    <a:cubicBezTo>
                      <a:pt x="9610" y="2777"/>
                      <a:pt x="9441" y="1992"/>
                      <a:pt x="9272" y="1208"/>
                    </a:cubicBezTo>
                    <a:cubicBezTo>
                      <a:pt x="9006" y="2004"/>
                      <a:pt x="8753" y="2789"/>
                      <a:pt x="8487" y="3586"/>
                    </a:cubicBezTo>
                    <a:cubicBezTo>
                      <a:pt x="8427" y="2946"/>
                      <a:pt x="8379" y="2294"/>
                      <a:pt x="8330" y="1654"/>
                    </a:cubicBezTo>
                    <a:lnTo>
                      <a:pt x="8330" y="1654"/>
                    </a:lnTo>
                    <a:cubicBezTo>
                      <a:pt x="8379" y="2825"/>
                      <a:pt x="8209" y="3996"/>
                      <a:pt x="7823" y="5107"/>
                    </a:cubicBezTo>
                    <a:cubicBezTo>
                      <a:pt x="7618" y="3634"/>
                      <a:pt x="7425" y="2173"/>
                      <a:pt x="7220" y="713"/>
                    </a:cubicBezTo>
                    <a:cubicBezTo>
                      <a:pt x="6978" y="2077"/>
                      <a:pt x="6725" y="3441"/>
                      <a:pt x="6471" y="4805"/>
                    </a:cubicBezTo>
                    <a:cubicBezTo>
                      <a:pt x="5855" y="3441"/>
                      <a:pt x="5541" y="1956"/>
                      <a:pt x="5529" y="447"/>
                    </a:cubicBezTo>
                    <a:cubicBezTo>
                      <a:pt x="5469" y="797"/>
                      <a:pt x="5397" y="1135"/>
                      <a:pt x="5336" y="1485"/>
                    </a:cubicBezTo>
                    <a:lnTo>
                      <a:pt x="5240" y="1184"/>
                    </a:lnTo>
                    <a:lnTo>
                      <a:pt x="5240" y="1932"/>
                    </a:lnTo>
                    <a:cubicBezTo>
                      <a:pt x="5119" y="2572"/>
                      <a:pt x="4998" y="3224"/>
                      <a:pt x="4865" y="3864"/>
                    </a:cubicBezTo>
                    <a:cubicBezTo>
                      <a:pt x="4539" y="2982"/>
                      <a:pt x="4165" y="2125"/>
                      <a:pt x="3718" y="1304"/>
                    </a:cubicBezTo>
                    <a:lnTo>
                      <a:pt x="3718" y="1304"/>
                    </a:lnTo>
                    <a:cubicBezTo>
                      <a:pt x="3815" y="1944"/>
                      <a:pt x="3887" y="2596"/>
                      <a:pt x="3936" y="3248"/>
                    </a:cubicBezTo>
                    <a:cubicBezTo>
                      <a:pt x="3622" y="2306"/>
                      <a:pt x="3368" y="1340"/>
                      <a:pt x="3175" y="375"/>
                    </a:cubicBezTo>
                    <a:cubicBezTo>
                      <a:pt x="2897" y="1377"/>
                      <a:pt x="2608" y="2391"/>
                      <a:pt x="2318" y="3417"/>
                    </a:cubicBezTo>
                    <a:lnTo>
                      <a:pt x="2064" y="2958"/>
                    </a:lnTo>
                    <a:cubicBezTo>
                      <a:pt x="1956" y="3405"/>
                      <a:pt x="1895" y="3840"/>
                      <a:pt x="1871" y="4298"/>
                    </a:cubicBezTo>
                    <a:cubicBezTo>
                      <a:pt x="1352" y="2862"/>
                      <a:pt x="845" y="1437"/>
                      <a:pt x="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23"/>
              <p:cNvGrpSpPr/>
              <p:nvPr/>
            </p:nvGrpSpPr>
            <p:grpSpPr>
              <a:xfrm>
                <a:off x="24" y="4841438"/>
                <a:ext cx="9144121" cy="302544"/>
                <a:chOff x="985425" y="3550775"/>
                <a:chExt cx="4753650" cy="587350"/>
              </a:xfrm>
            </p:grpSpPr>
            <p:sp>
              <p:nvSpPr>
                <p:cNvPr id="304" name="Google Shape;304;p23"/>
                <p:cNvSpPr/>
                <p:nvPr/>
              </p:nvSpPr>
              <p:spPr>
                <a:xfrm>
                  <a:off x="985425" y="3550775"/>
                  <a:ext cx="4753650" cy="587050"/>
                </a:xfrm>
                <a:custGeom>
                  <a:avLst/>
                  <a:gdLst/>
                  <a:ahLst/>
                  <a:cxnLst/>
                  <a:rect l="l" t="t" r="r" b="b"/>
                  <a:pathLst>
                    <a:path w="190146" h="23482" extrusionOk="0">
                      <a:moveTo>
                        <a:pt x="64023" y="1"/>
                      </a:moveTo>
                      <a:cubicBezTo>
                        <a:pt x="62836" y="1"/>
                        <a:pt x="61837" y="19"/>
                        <a:pt x="61076" y="60"/>
                      </a:cubicBezTo>
                      <a:cubicBezTo>
                        <a:pt x="54125" y="446"/>
                        <a:pt x="47168" y="533"/>
                        <a:pt x="40209" y="533"/>
                      </a:cubicBezTo>
                      <a:cubicBezTo>
                        <a:pt x="37583" y="533"/>
                        <a:pt x="34957" y="520"/>
                        <a:pt x="32331" y="507"/>
                      </a:cubicBezTo>
                      <a:cubicBezTo>
                        <a:pt x="29723" y="495"/>
                        <a:pt x="0" y="374"/>
                        <a:pt x="0" y="374"/>
                      </a:cubicBezTo>
                      <a:lnTo>
                        <a:pt x="0" y="23482"/>
                      </a:lnTo>
                      <a:lnTo>
                        <a:pt x="190146" y="23482"/>
                      </a:lnTo>
                      <a:lnTo>
                        <a:pt x="190146" y="374"/>
                      </a:lnTo>
                      <a:cubicBezTo>
                        <a:pt x="178846" y="374"/>
                        <a:pt x="167498" y="1268"/>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542C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985425" y="3550775"/>
                  <a:ext cx="4753650" cy="81500"/>
                </a:xfrm>
                <a:custGeom>
                  <a:avLst/>
                  <a:gdLst/>
                  <a:ahLst/>
                  <a:cxnLst/>
                  <a:rect l="l" t="t" r="r" b="b"/>
                  <a:pathLst>
                    <a:path w="190146" h="3260" extrusionOk="0">
                      <a:moveTo>
                        <a:pt x="64023" y="1"/>
                      </a:moveTo>
                      <a:cubicBezTo>
                        <a:pt x="62836" y="1"/>
                        <a:pt x="61837" y="19"/>
                        <a:pt x="61076" y="60"/>
                      </a:cubicBezTo>
                      <a:cubicBezTo>
                        <a:pt x="54125" y="446"/>
                        <a:pt x="47161" y="533"/>
                        <a:pt x="40199" y="533"/>
                      </a:cubicBezTo>
                      <a:cubicBezTo>
                        <a:pt x="37572" y="533"/>
                        <a:pt x="34945" y="520"/>
                        <a:pt x="32319" y="507"/>
                      </a:cubicBezTo>
                      <a:cubicBezTo>
                        <a:pt x="29711" y="495"/>
                        <a:pt x="0" y="386"/>
                        <a:pt x="0" y="374"/>
                      </a:cubicBezTo>
                      <a:lnTo>
                        <a:pt x="0" y="2040"/>
                      </a:lnTo>
                      <a:cubicBezTo>
                        <a:pt x="0" y="2040"/>
                        <a:pt x="28661" y="2922"/>
                        <a:pt x="31269" y="2946"/>
                      </a:cubicBezTo>
                      <a:cubicBezTo>
                        <a:pt x="31500" y="2947"/>
                        <a:pt x="31733" y="2947"/>
                        <a:pt x="31966" y="2947"/>
                      </a:cubicBezTo>
                      <a:cubicBezTo>
                        <a:pt x="41369" y="2947"/>
                        <a:pt x="51734" y="2245"/>
                        <a:pt x="61076" y="1739"/>
                      </a:cubicBezTo>
                      <a:cubicBezTo>
                        <a:pt x="62632" y="1652"/>
                        <a:pt x="65182" y="1617"/>
                        <a:pt x="68284" y="1617"/>
                      </a:cubicBezTo>
                      <a:cubicBezTo>
                        <a:pt x="78976" y="1617"/>
                        <a:pt x="96209" y="2026"/>
                        <a:pt x="101749" y="2101"/>
                      </a:cubicBezTo>
                      <a:cubicBezTo>
                        <a:pt x="106170" y="2161"/>
                        <a:pt x="111283" y="2364"/>
                        <a:pt x="116098" y="2364"/>
                      </a:cubicBezTo>
                      <a:cubicBezTo>
                        <a:pt x="118015" y="2364"/>
                        <a:pt x="119885" y="2332"/>
                        <a:pt x="121645" y="2246"/>
                      </a:cubicBezTo>
                      <a:cubicBezTo>
                        <a:pt x="122554" y="2202"/>
                        <a:pt x="123439" y="2182"/>
                        <a:pt x="124308" y="2182"/>
                      </a:cubicBezTo>
                      <a:cubicBezTo>
                        <a:pt x="129892" y="2182"/>
                        <a:pt x="134783" y="2983"/>
                        <a:pt x="140624" y="3224"/>
                      </a:cubicBezTo>
                      <a:cubicBezTo>
                        <a:pt x="141231" y="3248"/>
                        <a:pt x="141864" y="3259"/>
                        <a:pt x="142517" y="3259"/>
                      </a:cubicBezTo>
                      <a:cubicBezTo>
                        <a:pt x="146953" y="3259"/>
                        <a:pt x="152289" y="2757"/>
                        <a:pt x="156415" y="2704"/>
                      </a:cubicBezTo>
                      <a:cubicBezTo>
                        <a:pt x="167823" y="2572"/>
                        <a:pt x="178846" y="2040"/>
                        <a:pt x="190146" y="2040"/>
                      </a:cubicBezTo>
                      <a:lnTo>
                        <a:pt x="190146" y="386"/>
                      </a:lnTo>
                      <a:cubicBezTo>
                        <a:pt x="190070" y="386"/>
                        <a:pt x="189994" y="386"/>
                        <a:pt x="189919" y="386"/>
                      </a:cubicBezTo>
                      <a:cubicBezTo>
                        <a:pt x="178694" y="386"/>
                        <a:pt x="167421" y="1269"/>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6C4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985425" y="3957075"/>
                  <a:ext cx="4753650" cy="181050"/>
                </a:xfrm>
                <a:custGeom>
                  <a:avLst/>
                  <a:gdLst/>
                  <a:ahLst/>
                  <a:cxnLst/>
                  <a:rect l="l" t="t" r="r" b="b"/>
                  <a:pathLst>
                    <a:path w="190146" h="7242" extrusionOk="0">
                      <a:moveTo>
                        <a:pt x="112072" y="0"/>
                      </a:moveTo>
                      <a:cubicBezTo>
                        <a:pt x="111613" y="0"/>
                        <a:pt x="111154" y="4"/>
                        <a:pt x="110695" y="10"/>
                      </a:cubicBezTo>
                      <a:cubicBezTo>
                        <a:pt x="107267" y="83"/>
                        <a:pt x="103983" y="602"/>
                        <a:pt x="100602" y="976"/>
                      </a:cubicBezTo>
                      <a:cubicBezTo>
                        <a:pt x="98395" y="1217"/>
                        <a:pt x="96184" y="1309"/>
                        <a:pt x="93972" y="1309"/>
                      </a:cubicBezTo>
                      <a:cubicBezTo>
                        <a:pt x="89420" y="1309"/>
                        <a:pt x="84865" y="918"/>
                        <a:pt x="80332" y="626"/>
                      </a:cubicBezTo>
                      <a:cubicBezTo>
                        <a:pt x="77651" y="453"/>
                        <a:pt x="74962" y="319"/>
                        <a:pt x="72271" y="319"/>
                      </a:cubicBezTo>
                      <a:cubicBezTo>
                        <a:pt x="71570" y="319"/>
                        <a:pt x="70868" y="328"/>
                        <a:pt x="70167" y="348"/>
                      </a:cubicBezTo>
                      <a:cubicBezTo>
                        <a:pt x="66702" y="469"/>
                        <a:pt x="63261" y="952"/>
                        <a:pt x="59821" y="1338"/>
                      </a:cubicBezTo>
                      <a:cubicBezTo>
                        <a:pt x="53448" y="2040"/>
                        <a:pt x="47031" y="2610"/>
                        <a:pt x="40602" y="2610"/>
                      </a:cubicBezTo>
                      <a:cubicBezTo>
                        <a:pt x="40284" y="2610"/>
                        <a:pt x="39965" y="2609"/>
                        <a:pt x="39647" y="2606"/>
                      </a:cubicBezTo>
                      <a:cubicBezTo>
                        <a:pt x="36086" y="2582"/>
                        <a:pt x="32536" y="2364"/>
                        <a:pt x="29011" y="1942"/>
                      </a:cubicBezTo>
                      <a:cubicBezTo>
                        <a:pt x="26077" y="1592"/>
                        <a:pt x="23168" y="1121"/>
                        <a:pt x="20234" y="819"/>
                      </a:cubicBezTo>
                      <a:cubicBezTo>
                        <a:pt x="17594" y="549"/>
                        <a:pt x="14899" y="361"/>
                        <a:pt x="12210" y="361"/>
                      </a:cubicBezTo>
                      <a:cubicBezTo>
                        <a:pt x="8885" y="361"/>
                        <a:pt x="5569" y="648"/>
                        <a:pt x="2378" y="1423"/>
                      </a:cubicBezTo>
                      <a:cubicBezTo>
                        <a:pt x="1570" y="1616"/>
                        <a:pt x="773" y="1845"/>
                        <a:pt x="0" y="2111"/>
                      </a:cubicBezTo>
                      <a:lnTo>
                        <a:pt x="0" y="7242"/>
                      </a:lnTo>
                      <a:lnTo>
                        <a:pt x="190146" y="7242"/>
                      </a:lnTo>
                      <a:lnTo>
                        <a:pt x="190146" y="1290"/>
                      </a:lnTo>
                      <a:cubicBezTo>
                        <a:pt x="187925" y="1712"/>
                        <a:pt x="185667" y="1954"/>
                        <a:pt x="183397" y="2002"/>
                      </a:cubicBezTo>
                      <a:cubicBezTo>
                        <a:pt x="183278" y="2004"/>
                        <a:pt x="183158" y="2005"/>
                        <a:pt x="183039" y="2005"/>
                      </a:cubicBezTo>
                      <a:cubicBezTo>
                        <a:pt x="179798" y="2005"/>
                        <a:pt x="176663" y="1390"/>
                        <a:pt x="173437" y="1169"/>
                      </a:cubicBezTo>
                      <a:cubicBezTo>
                        <a:pt x="172579" y="1114"/>
                        <a:pt x="171727" y="1089"/>
                        <a:pt x="170879" y="1089"/>
                      </a:cubicBezTo>
                      <a:cubicBezTo>
                        <a:pt x="168220" y="1089"/>
                        <a:pt x="165598" y="1329"/>
                        <a:pt x="162934" y="1604"/>
                      </a:cubicBezTo>
                      <a:cubicBezTo>
                        <a:pt x="157640" y="2138"/>
                        <a:pt x="152374" y="2590"/>
                        <a:pt x="147079" y="2590"/>
                      </a:cubicBezTo>
                      <a:cubicBezTo>
                        <a:pt x="145309" y="2590"/>
                        <a:pt x="143536" y="2540"/>
                        <a:pt x="141758" y="2425"/>
                      </a:cubicBezTo>
                      <a:cubicBezTo>
                        <a:pt x="134817" y="1966"/>
                        <a:pt x="127947" y="988"/>
                        <a:pt x="121017" y="409"/>
                      </a:cubicBezTo>
                      <a:cubicBezTo>
                        <a:pt x="118035" y="136"/>
                        <a:pt x="115053" y="0"/>
                        <a:pt x="112072"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985425" y="3637025"/>
                  <a:ext cx="4753650" cy="290000"/>
                </a:xfrm>
                <a:custGeom>
                  <a:avLst/>
                  <a:gdLst/>
                  <a:ahLst/>
                  <a:cxnLst/>
                  <a:rect l="l" t="t" r="r" b="b"/>
                  <a:pathLst>
                    <a:path w="190146" h="11600" extrusionOk="0">
                      <a:moveTo>
                        <a:pt x="43994" y="0"/>
                      </a:moveTo>
                      <a:cubicBezTo>
                        <a:pt x="41806" y="0"/>
                        <a:pt x="39620" y="80"/>
                        <a:pt x="37438" y="244"/>
                      </a:cubicBezTo>
                      <a:cubicBezTo>
                        <a:pt x="33707" y="498"/>
                        <a:pt x="29989" y="957"/>
                        <a:pt x="26307" y="1536"/>
                      </a:cubicBezTo>
                      <a:cubicBezTo>
                        <a:pt x="23023" y="2055"/>
                        <a:pt x="19775" y="2780"/>
                        <a:pt x="16467" y="3057"/>
                      </a:cubicBezTo>
                      <a:cubicBezTo>
                        <a:pt x="15181" y="3167"/>
                        <a:pt x="13883" y="3225"/>
                        <a:pt x="12584" y="3225"/>
                      </a:cubicBezTo>
                      <a:cubicBezTo>
                        <a:pt x="8298" y="3225"/>
                        <a:pt x="3993" y="2588"/>
                        <a:pt x="0" y="1041"/>
                      </a:cubicBezTo>
                      <a:lnTo>
                        <a:pt x="0" y="11001"/>
                      </a:lnTo>
                      <a:cubicBezTo>
                        <a:pt x="785" y="10687"/>
                        <a:pt x="1570" y="10410"/>
                        <a:pt x="2378" y="10180"/>
                      </a:cubicBezTo>
                      <a:cubicBezTo>
                        <a:pt x="5574" y="9258"/>
                        <a:pt x="8895" y="8916"/>
                        <a:pt x="12226" y="8916"/>
                      </a:cubicBezTo>
                      <a:cubicBezTo>
                        <a:pt x="14910" y="8916"/>
                        <a:pt x="17600" y="9138"/>
                        <a:pt x="20234" y="9456"/>
                      </a:cubicBezTo>
                      <a:cubicBezTo>
                        <a:pt x="23168" y="9818"/>
                        <a:pt x="26077" y="10385"/>
                        <a:pt x="29011" y="10808"/>
                      </a:cubicBezTo>
                      <a:cubicBezTo>
                        <a:pt x="32536" y="11303"/>
                        <a:pt x="36086" y="11569"/>
                        <a:pt x="39647" y="11593"/>
                      </a:cubicBezTo>
                      <a:cubicBezTo>
                        <a:pt x="40013" y="11597"/>
                        <a:pt x="40378" y="11600"/>
                        <a:pt x="40744" y="11600"/>
                      </a:cubicBezTo>
                      <a:cubicBezTo>
                        <a:pt x="47126" y="11600"/>
                        <a:pt x="53495" y="10917"/>
                        <a:pt x="59821" y="10084"/>
                      </a:cubicBezTo>
                      <a:cubicBezTo>
                        <a:pt x="63261" y="9637"/>
                        <a:pt x="66702" y="9057"/>
                        <a:pt x="70167" y="8925"/>
                      </a:cubicBezTo>
                      <a:cubicBezTo>
                        <a:pt x="70927" y="8895"/>
                        <a:pt x="71688" y="8882"/>
                        <a:pt x="72448" y="8882"/>
                      </a:cubicBezTo>
                      <a:cubicBezTo>
                        <a:pt x="75080" y="8882"/>
                        <a:pt x="77710" y="9042"/>
                        <a:pt x="80332" y="9239"/>
                      </a:cubicBezTo>
                      <a:cubicBezTo>
                        <a:pt x="84872" y="9588"/>
                        <a:pt x="89433" y="10059"/>
                        <a:pt x="93990" y="10059"/>
                      </a:cubicBezTo>
                      <a:cubicBezTo>
                        <a:pt x="96196" y="10059"/>
                        <a:pt x="98401" y="9949"/>
                        <a:pt x="100602" y="9661"/>
                      </a:cubicBezTo>
                      <a:cubicBezTo>
                        <a:pt x="103983" y="9214"/>
                        <a:pt x="107267" y="8599"/>
                        <a:pt x="110695" y="8514"/>
                      </a:cubicBezTo>
                      <a:cubicBezTo>
                        <a:pt x="111157" y="8504"/>
                        <a:pt x="111620" y="8500"/>
                        <a:pt x="112084" y="8500"/>
                      </a:cubicBezTo>
                      <a:cubicBezTo>
                        <a:pt x="115051" y="8500"/>
                        <a:pt x="118052" y="8693"/>
                        <a:pt x="121017" y="8985"/>
                      </a:cubicBezTo>
                      <a:cubicBezTo>
                        <a:pt x="127947" y="9673"/>
                        <a:pt x="134805" y="10844"/>
                        <a:pt x="141758" y="11388"/>
                      </a:cubicBezTo>
                      <a:cubicBezTo>
                        <a:pt x="143544" y="11524"/>
                        <a:pt x="145325" y="11584"/>
                        <a:pt x="147102" y="11584"/>
                      </a:cubicBezTo>
                      <a:cubicBezTo>
                        <a:pt x="152390" y="11584"/>
                        <a:pt x="157648" y="11051"/>
                        <a:pt x="162934" y="10410"/>
                      </a:cubicBezTo>
                      <a:cubicBezTo>
                        <a:pt x="165590" y="10090"/>
                        <a:pt x="168205" y="9805"/>
                        <a:pt x="170857" y="9805"/>
                      </a:cubicBezTo>
                      <a:cubicBezTo>
                        <a:pt x="171712" y="9805"/>
                        <a:pt x="172572" y="9835"/>
                        <a:pt x="173437" y="9903"/>
                      </a:cubicBezTo>
                      <a:cubicBezTo>
                        <a:pt x="176681" y="10160"/>
                        <a:pt x="179833" y="10895"/>
                        <a:pt x="183093" y="10895"/>
                      </a:cubicBezTo>
                      <a:cubicBezTo>
                        <a:pt x="183194" y="10895"/>
                        <a:pt x="183296" y="10894"/>
                        <a:pt x="183397" y="10893"/>
                      </a:cubicBezTo>
                      <a:cubicBezTo>
                        <a:pt x="185667" y="10832"/>
                        <a:pt x="187937" y="10542"/>
                        <a:pt x="190146" y="10035"/>
                      </a:cubicBezTo>
                      <a:lnTo>
                        <a:pt x="190146" y="1814"/>
                      </a:lnTo>
                      <a:cubicBezTo>
                        <a:pt x="187623" y="2454"/>
                        <a:pt x="185015" y="2840"/>
                        <a:pt x="182516" y="3154"/>
                      </a:cubicBezTo>
                      <a:cubicBezTo>
                        <a:pt x="180861" y="3359"/>
                        <a:pt x="179196" y="3463"/>
                        <a:pt x="177530" y="3463"/>
                      </a:cubicBezTo>
                      <a:cubicBezTo>
                        <a:pt x="176156" y="3463"/>
                        <a:pt x="174782" y="3392"/>
                        <a:pt x="173413" y="3250"/>
                      </a:cubicBezTo>
                      <a:cubicBezTo>
                        <a:pt x="170238" y="2925"/>
                        <a:pt x="167082" y="2610"/>
                        <a:pt x="163893" y="2610"/>
                      </a:cubicBezTo>
                      <a:cubicBezTo>
                        <a:pt x="163529" y="2610"/>
                        <a:pt x="163166" y="2614"/>
                        <a:pt x="162801" y="2623"/>
                      </a:cubicBezTo>
                      <a:cubicBezTo>
                        <a:pt x="155570" y="2816"/>
                        <a:pt x="148447" y="4228"/>
                        <a:pt x="141227" y="4639"/>
                      </a:cubicBezTo>
                      <a:cubicBezTo>
                        <a:pt x="140190" y="4699"/>
                        <a:pt x="139157" y="4727"/>
                        <a:pt x="138128" y="4727"/>
                      </a:cubicBezTo>
                      <a:cubicBezTo>
                        <a:pt x="132556" y="4727"/>
                        <a:pt x="127088" y="3900"/>
                        <a:pt x="121585" y="2840"/>
                      </a:cubicBezTo>
                      <a:cubicBezTo>
                        <a:pt x="115132" y="1595"/>
                        <a:pt x="108631" y="172"/>
                        <a:pt x="102000" y="172"/>
                      </a:cubicBezTo>
                      <a:cubicBezTo>
                        <a:pt x="101945" y="172"/>
                        <a:pt x="101889" y="172"/>
                        <a:pt x="101834" y="172"/>
                      </a:cubicBezTo>
                      <a:cubicBezTo>
                        <a:pt x="98260" y="172"/>
                        <a:pt x="94783" y="703"/>
                        <a:pt x="91294" y="1464"/>
                      </a:cubicBezTo>
                      <a:cubicBezTo>
                        <a:pt x="88011" y="2176"/>
                        <a:pt x="84727" y="2973"/>
                        <a:pt x="81370" y="3311"/>
                      </a:cubicBezTo>
                      <a:cubicBezTo>
                        <a:pt x="80471" y="3400"/>
                        <a:pt x="79574" y="3437"/>
                        <a:pt x="78679" y="3437"/>
                      </a:cubicBezTo>
                      <a:cubicBezTo>
                        <a:pt x="75923" y="3437"/>
                        <a:pt x="73185" y="3083"/>
                        <a:pt x="70433" y="2792"/>
                      </a:cubicBezTo>
                      <a:cubicBezTo>
                        <a:pt x="66907" y="2430"/>
                        <a:pt x="63394" y="2019"/>
                        <a:pt x="59881" y="1500"/>
                      </a:cubicBezTo>
                      <a:cubicBezTo>
                        <a:pt x="56090" y="945"/>
                        <a:pt x="52336" y="317"/>
                        <a:pt x="48508" y="112"/>
                      </a:cubicBezTo>
                      <a:cubicBezTo>
                        <a:pt x="47003" y="38"/>
                        <a:pt x="45498" y="0"/>
                        <a:pt x="43994"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8" name="Google Shape;308;p23"/>
            <p:cNvSpPr/>
            <p:nvPr/>
          </p:nvSpPr>
          <p:spPr>
            <a:xfrm>
              <a:off x="7151025" y="-317275"/>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1108450" y="2000850"/>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8801425" y="3436000"/>
              <a:ext cx="1519750" cy="677839"/>
            </a:xfrm>
            <a:custGeom>
              <a:avLst/>
              <a:gdLst/>
              <a:ahLst/>
              <a:cxnLst/>
              <a:rect l="l" t="t" r="r" b="b"/>
              <a:pathLst>
                <a:path w="31711" h="14143" extrusionOk="0">
                  <a:moveTo>
                    <a:pt x="16687" y="1"/>
                  </a:moveTo>
                  <a:cubicBezTo>
                    <a:pt x="16206" y="1"/>
                    <a:pt x="15698" y="50"/>
                    <a:pt x="15164" y="159"/>
                  </a:cubicBezTo>
                  <a:cubicBezTo>
                    <a:pt x="11373" y="944"/>
                    <a:pt x="9634" y="4783"/>
                    <a:pt x="9634" y="4783"/>
                  </a:cubicBezTo>
                  <a:cubicBezTo>
                    <a:pt x="9116" y="4303"/>
                    <a:pt x="8379" y="4094"/>
                    <a:pt x="7595" y="4094"/>
                  </a:cubicBezTo>
                  <a:cubicBezTo>
                    <a:pt x="6387" y="4094"/>
                    <a:pt x="5067" y="4589"/>
                    <a:pt x="4262" y="5350"/>
                  </a:cubicBezTo>
                  <a:cubicBezTo>
                    <a:pt x="2861" y="6690"/>
                    <a:pt x="2886" y="7704"/>
                    <a:pt x="2886" y="7704"/>
                  </a:cubicBezTo>
                  <a:cubicBezTo>
                    <a:pt x="2628" y="7535"/>
                    <a:pt x="2326" y="7461"/>
                    <a:pt x="2018" y="7461"/>
                  </a:cubicBezTo>
                  <a:cubicBezTo>
                    <a:pt x="1227" y="7461"/>
                    <a:pt x="400" y="7951"/>
                    <a:pt x="217" y="8586"/>
                  </a:cubicBezTo>
                  <a:cubicBezTo>
                    <a:pt x="0" y="9274"/>
                    <a:pt x="314" y="10022"/>
                    <a:pt x="954" y="10360"/>
                  </a:cubicBezTo>
                  <a:cubicBezTo>
                    <a:pt x="990" y="10372"/>
                    <a:pt x="1026" y="10397"/>
                    <a:pt x="1063" y="10421"/>
                  </a:cubicBezTo>
                  <a:cubicBezTo>
                    <a:pt x="1649" y="10706"/>
                    <a:pt x="2128" y="10781"/>
                    <a:pt x="2471" y="10781"/>
                  </a:cubicBezTo>
                  <a:cubicBezTo>
                    <a:pt x="2854" y="10781"/>
                    <a:pt x="3067" y="10686"/>
                    <a:pt x="3067" y="10686"/>
                  </a:cubicBezTo>
                  <a:cubicBezTo>
                    <a:pt x="3902" y="12479"/>
                    <a:pt x="5149" y="13004"/>
                    <a:pt x="6309" y="13004"/>
                  </a:cubicBezTo>
                  <a:cubicBezTo>
                    <a:pt x="7211" y="13004"/>
                    <a:pt x="8060" y="12686"/>
                    <a:pt x="8620" y="12401"/>
                  </a:cubicBezTo>
                  <a:cubicBezTo>
                    <a:pt x="9018" y="12195"/>
                    <a:pt x="9839" y="11845"/>
                    <a:pt x="9839" y="11845"/>
                  </a:cubicBezTo>
                  <a:cubicBezTo>
                    <a:pt x="9839" y="11845"/>
                    <a:pt x="12133" y="14018"/>
                    <a:pt x="15320" y="14139"/>
                  </a:cubicBezTo>
                  <a:cubicBezTo>
                    <a:pt x="15385" y="14142"/>
                    <a:pt x="15452" y="14143"/>
                    <a:pt x="15520" y="14143"/>
                  </a:cubicBezTo>
                  <a:cubicBezTo>
                    <a:pt x="17436" y="14143"/>
                    <a:pt x="20490" y="13162"/>
                    <a:pt x="21224" y="11483"/>
                  </a:cubicBezTo>
                  <a:cubicBezTo>
                    <a:pt x="22347" y="12128"/>
                    <a:pt x="23755" y="12396"/>
                    <a:pt x="25165" y="12396"/>
                  </a:cubicBezTo>
                  <a:cubicBezTo>
                    <a:pt x="28032" y="12396"/>
                    <a:pt x="30912" y="11289"/>
                    <a:pt x="31438" y="9986"/>
                  </a:cubicBezTo>
                  <a:cubicBezTo>
                    <a:pt x="31710" y="9304"/>
                    <a:pt x="31518" y="7812"/>
                    <a:pt x="30086" y="7812"/>
                  </a:cubicBezTo>
                  <a:cubicBezTo>
                    <a:pt x="29869" y="7812"/>
                    <a:pt x="29625" y="7846"/>
                    <a:pt x="29349" y="7922"/>
                  </a:cubicBezTo>
                  <a:cubicBezTo>
                    <a:pt x="29458" y="7113"/>
                    <a:pt x="29313" y="6280"/>
                    <a:pt x="28939" y="5555"/>
                  </a:cubicBezTo>
                  <a:lnTo>
                    <a:pt x="28842" y="5411"/>
                  </a:lnTo>
                  <a:cubicBezTo>
                    <a:pt x="28358" y="4598"/>
                    <a:pt x="27410" y="4034"/>
                    <a:pt x="26295" y="4034"/>
                  </a:cubicBezTo>
                  <a:cubicBezTo>
                    <a:pt x="26018" y="4034"/>
                    <a:pt x="25730" y="4069"/>
                    <a:pt x="25437" y="4143"/>
                  </a:cubicBezTo>
                  <a:cubicBezTo>
                    <a:pt x="25087" y="3327"/>
                    <a:pt x="24296" y="2843"/>
                    <a:pt x="23468" y="2843"/>
                  </a:cubicBezTo>
                  <a:cubicBezTo>
                    <a:pt x="23157" y="2843"/>
                    <a:pt x="22840" y="2911"/>
                    <a:pt x="22540" y="3056"/>
                  </a:cubicBezTo>
                  <a:cubicBezTo>
                    <a:pt x="21545" y="1822"/>
                    <a:pt x="19614" y="1"/>
                    <a:pt x="16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Calistoga"/>
              <a:buNone/>
              <a:defRPr sz="3000">
                <a:solidFill>
                  <a:schemeClr val="dk1"/>
                </a:solidFill>
                <a:latin typeface="Calistoga"/>
                <a:ea typeface="Calistoga"/>
                <a:cs typeface="Calistoga"/>
                <a:sym typeface="Calistoga"/>
              </a:defRPr>
            </a:lvl1pPr>
            <a:lvl2pPr lvl="1" algn="ctr" rtl="0">
              <a:spcBef>
                <a:spcPts val="0"/>
              </a:spcBef>
              <a:spcAft>
                <a:spcPts val="0"/>
              </a:spcAft>
              <a:buClr>
                <a:schemeClr val="dk1"/>
              </a:buClr>
              <a:buSzPts val="3000"/>
              <a:buFont typeface="Calistoga"/>
              <a:buNone/>
              <a:defRPr sz="3000">
                <a:solidFill>
                  <a:schemeClr val="dk1"/>
                </a:solidFill>
                <a:latin typeface="Calistoga"/>
                <a:ea typeface="Calistoga"/>
                <a:cs typeface="Calistoga"/>
                <a:sym typeface="Calistoga"/>
              </a:defRPr>
            </a:lvl2pPr>
            <a:lvl3pPr lvl="2" algn="ctr" rtl="0">
              <a:spcBef>
                <a:spcPts val="0"/>
              </a:spcBef>
              <a:spcAft>
                <a:spcPts val="0"/>
              </a:spcAft>
              <a:buClr>
                <a:schemeClr val="dk1"/>
              </a:buClr>
              <a:buSzPts val="3000"/>
              <a:buFont typeface="Calistoga"/>
              <a:buNone/>
              <a:defRPr sz="3000">
                <a:solidFill>
                  <a:schemeClr val="dk1"/>
                </a:solidFill>
                <a:latin typeface="Calistoga"/>
                <a:ea typeface="Calistoga"/>
                <a:cs typeface="Calistoga"/>
                <a:sym typeface="Calistoga"/>
              </a:defRPr>
            </a:lvl3pPr>
            <a:lvl4pPr lvl="3" algn="ctr" rtl="0">
              <a:spcBef>
                <a:spcPts val="0"/>
              </a:spcBef>
              <a:spcAft>
                <a:spcPts val="0"/>
              </a:spcAft>
              <a:buClr>
                <a:schemeClr val="dk1"/>
              </a:buClr>
              <a:buSzPts val="3000"/>
              <a:buFont typeface="Calistoga"/>
              <a:buNone/>
              <a:defRPr sz="3000">
                <a:solidFill>
                  <a:schemeClr val="dk1"/>
                </a:solidFill>
                <a:latin typeface="Calistoga"/>
                <a:ea typeface="Calistoga"/>
                <a:cs typeface="Calistoga"/>
                <a:sym typeface="Calistoga"/>
              </a:defRPr>
            </a:lvl4pPr>
            <a:lvl5pPr lvl="4" algn="ctr" rtl="0">
              <a:spcBef>
                <a:spcPts val="0"/>
              </a:spcBef>
              <a:spcAft>
                <a:spcPts val="0"/>
              </a:spcAft>
              <a:buClr>
                <a:schemeClr val="dk1"/>
              </a:buClr>
              <a:buSzPts val="3000"/>
              <a:buFont typeface="Calistoga"/>
              <a:buNone/>
              <a:defRPr sz="3000">
                <a:solidFill>
                  <a:schemeClr val="dk1"/>
                </a:solidFill>
                <a:latin typeface="Calistoga"/>
                <a:ea typeface="Calistoga"/>
                <a:cs typeface="Calistoga"/>
                <a:sym typeface="Calistoga"/>
              </a:defRPr>
            </a:lvl5pPr>
            <a:lvl6pPr lvl="5" algn="ctr" rtl="0">
              <a:spcBef>
                <a:spcPts val="0"/>
              </a:spcBef>
              <a:spcAft>
                <a:spcPts val="0"/>
              </a:spcAft>
              <a:buClr>
                <a:schemeClr val="dk1"/>
              </a:buClr>
              <a:buSzPts val="3000"/>
              <a:buFont typeface="Calistoga"/>
              <a:buNone/>
              <a:defRPr sz="3000">
                <a:solidFill>
                  <a:schemeClr val="dk1"/>
                </a:solidFill>
                <a:latin typeface="Calistoga"/>
                <a:ea typeface="Calistoga"/>
                <a:cs typeface="Calistoga"/>
                <a:sym typeface="Calistoga"/>
              </a:defRPr>
            </a:lvl6pPr>
            <a:lvl7pPr lvl="6" algn="ctr" rtl="0">
              <a:spcBef>
                <a:spcPts val="0"/>
              </a:spcBef>
              <a:spcAft>
                <a:spcPts val="0"/>
              </a:spcAft>
              <a:buClr>
                <a:schemeClr val="dk1"/>
              </a:buClr>
              <a:buSzPts val="3000"/>
              <a:buFont typeface="Calistoga"/>
              <a:buNone/>
              <a:defRPr sz="3000">
                <a:solidFill>
                  <a:schemeClr val="dk1"/>
                </a:solidFill>
                <a:latin typeface="Calistoga"/>
                <a:ea typeface="Calistoga"/>
                <a:cs typeface="Calistoga"/>
                <a:sym typeface="Calistoga"/>
              </a:defRPr>
            </a:lvl7pPr>
            <a:lvl8pPr lvl="7" algn="ctr" rtl="0">
              <a:spcBef>
                <a:spcPts val="0"/>
              </a:spcBef>
              <a:spcAft>
                <a:spcPts val="0"/>
              </a:spcAft>
              <a:buClr>
                <a:schemeClr val="dk1"/>
              </a:buClr>
              <a:buSzPts val="3000"/>
              <a:buFont typeface="Calistoga"/>
              <a:buNone/>
              <a:defRPr sz="3000">
                <a:solidFill>
                  <a:schemeClr val="dk1"/>
                </a:solidFill>
                <a:latin typeface="Calistoga"/>
                <a:ea typeface="Calistoga"/>
                <a:cs typeface="Calistoga"/>
                <a:sym typeface="Calistoga"/>
              </a:defRPr>
            </a:lvl8pPr>
            <a:lvl9pPr lvl="8" algn="ctr" rtl="0">
              <a:spcBef>
                <a:spcPts val="0"/>
              </a:spcBef>
              <a:spcAft>
                <a:spcPts val="0"/>
              </a:spcAft>
              <a:buClr>
                <a:schemeClr val="dk1"/>
              </a:buClr>
              <a:buSzPts val="3000"/>
              <a:buFont typeface="Calistoga"/>
              <a:buNone/>
              <a:defRPr sz="3000">
                <a:solidFill>
                  <a:schemeClr val="dk1"/>
                </a:solidFill>
                <a:latin typeface="Calistoga"/>
                <a:ea typeface="Calistoga"/>
                <a:cs typeface="Calistoga"/>
                <a:sym typeface="Calistog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1pPr>
            <a:lvl2pPr marL="914400" lvl="1" indent="-31750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8" r:id="rId6"/>
    <p:sldLayoutId id="2147483659" r:id="rId7"/>
    <p:sldLayoutId id="2147483667" r:id="rId8"/>
    <p:sldLayoutId id="2147483669" r:id="rId9"/>
    <p:sldLayoutId id="2147483674" r:id="rId10"/>
    <p:sldLayoutId id="2147483675" r:id="rId11"/>
    <p:sldLayoutId id="2147483676" r:id="rId12"/>
    <p:sldLayoutId id="2147483678" r:id="rId13"/>
    <p:sldLayoutId id="2147483679" r:id="rId14"/>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s://www.researchgate.net/publication/224344208_A_Global_Optimization_Algorithm_Based_on_Plant_Growth_Theory_Plant_Growth_Optimization"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s://www.coze.com/space/7384557153626963974/bot/7384557162858856454" TargetMode="External"/><Relationship Id="rId4" Type="http://schemas.openxmlformats.org/officeDocument/2006/relationships/hyperlink" Target="https://chatgpt.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grpSp>
        <p:nvGrpSpPr>
          <p:cNvPr id="486" name="Google Shape;486;p37"/>
          <p:cNvGrpSpPr/>
          <p:nvPr/>
        </p:nvGrpSpPr>
        <p:grpSpPr>
          <a:xfrm>
            <a:off x="-145" y="3248939"/>
            <a:ext cx="9144145" cy="1894561"/>
            <a:chOff x="0" y="3249107"/>
            <a:chExt cx="9144145" cy="1894561"/>
          </a:xfrm>
        </p:grpSpPr>
        <p:sp>
          <p:nvSpPr>
            <p:cNvPr id="487" name="Google Shape;487;p37"/>
            <p:cNvSpPr/>
            <p:nvPr/>
          </p:nvSpPr>
          <p:spPr>
            <a:xfrm>
              <a:off x="0" y="3249107"/>
              <a:ext cx="9143949" cy="724532"/>
            </a:xfrm>
            <a:custGeom>
              <a:avLst/>
              <a:gdLst/>
              <a:ahLst/>
              <a:cxnLst/>
              <a:rect l="l" t="t" r="r" b="b"/>
              <a:pathLst>
                <a:path w="190014" h="15056" extrusionOk="0">
                  <a:moveTo>
                    <a:pt x="102510" y="2379"/>
                  </a:moveTo>
                  <a:lnTo>
                    <a:pt x="102510" y="2379"/>
                  </a:lnTo>
                  <a:cubicBezTo>
                    <a:pt x="102506" y="2408"/>
                    <a:pt x="102503" y="2437"/>
                    <a:pt x="102499" y="2467"/>
                  </a:cubicBezTo>
                  <a:lnTo>
                    <a:pt x="102499" y="2467"/>
                  </a:lnTo>
                  <a:cubicBezTo>
                    <a:pt x="102503" y="2438"/>
                    <a:pt x="102507" y="2408"/>
                    <a:pt x="102510" y="2379"/>
                  </a:cubicBezTo>
                  <a:close/>
                  <a:moveTo>
                    <a:pt x="184037" y="2548"/>
                  </a:moveTo>
                  <a:lnTo>
                    <a:pt x="184031" y="2602"/>
                  </a:lnTo>
                  <a:lnTo>
                    <a:pt x="184031" y="2602"/>
                  </a:lnTo>
                  <a:cubicBezTo>
                    <a:pt x="184034" y="2584"/>
                    <a:pt x="184035" y="2566"/>
                    <a:pt x="184037" y="2548"/>
                  </a:cubicBezTo>
                  <a:close/>
                  <a:moveTo>
                    <a:pt x="79692" y="3320"/>
                  </a:moveTo>
                  <a:lnTo>
                    <a:pt x="79691" y="3324"/>
                  </a:lnTo>
                  <a:lnTo>
                    <a:pt x="79695" y="3329"/>
                  </a:lnTo>
                  <a:lnTo>
                    <a:pt x="79695" y="3329"/>
                  </a:lnTo>
                  <a:cubicBezTo>
                    <a:pt x="79694" y="3326"/>
                    <a:pt x="79693" y="3323"/>
                    <a:pt x="79692" y="3320"/>
                  </a:cubicBezTo>
                  <a:close/>
                  <a:moveTo>
                    <a:pt x="107292" y="3868"/>
                  </a:moveTo>
                  <a:cubicBezTo>
                    <a:pt x="107352" y="4048"/>
                    <a:pt x="107400" y="4239"/>
                    <a:pt x="107435" y="4431"/>
                  </a:cubicBezTo>
                  <a:lnTo>
                    <a:pt x="107122" y="4697"/>
                  </a:lnTo>
                  <a:lnTo>
                    <a:pt x="107292" y="3868"/>
                  </a:lnTo>
                  <a:close/>
                  <a:moveTo>
                    <a:pt x="326" y="0"/>
                  </a:moveTo>
                  <a:cubicBezTo>
                    <a:pt x="302" y="1087"/>
                    <a:pt x="193" y="2161"/>
                    <a:pt x="0" y="3224"/>
                  </a:cubicBezTo>
                  <a:lnTo>
                    <a:pt x="0" y="15055"/>
                  </a:lnTo>
                  <a:lnTo>
                    <a:pt x="190013" y="15055"/>
                  </a:lnTo>
                  <a:lnTo>
                    <a:pt x="190013" y="6411"/>
                  </a:lnTo>
                  <a:lnTo>
                    <a:pt x="189591" y="6411"/>
                  </a:lnTo>
                  <a:cubicBezTo>
                    <a:pt x="189240" y="5518"/>
                    <a:pt x="189349" y="4516"/>
                    <a:pt x="189880" y="3719"/>
                  </a:cubicBezTo>
                  <a:lnTo>
                    <a:pt x="189880" y="3719"/>
                  </a:lnTo>
                  <a:lnTo>
                    <a:pt x="188673" y="4781"/>
                  </a:lnTo>
                  <a:lnTo>
                    <a:pt x="188987" y="3067"/>
                  </a:lnTo>
                  <a:lnTo>
                    <a:pt x="188987" y="3067"/>
                  </a:lnTo>
                  <a:cubicBezTo>
                    <a:pt x="188468" y="3731"/>
                    <a:pt x="187864" y="4322"/>
                    <a:pt x="187176" y="4817"/>
                  </a:cubicBezTo>
                  <a:cubicBezTo>
                    <a:pt x="187140" y="4383"/>
                    <a:pt x="187236" y="3948"/>
                    <a:pt x="187454" y="3562"/>
                  </a:cubicBezTo>
                  <a:lnTo>
                    <a:pt x="187454" y="3562"/>
                  </a:lnTo>
                  <a:cubicBezTo>
                    <a:pt x="186741" y="4359"/>
                    <a:pt x="185896" y="5035"/>
                    <a:pt x="184955" y="5542"/>
                  </a:cubicBezTo>
                  <a:cubicBezTo>
                    <a:pt x="185124" y="4660"/>
                    <a:pt x="185293" y="3779"/>
                    <a:pt x="185462" y="2898"/>
                  </a:cubicBezTo>
                  <a:lnTo>
                    <a:pt x="185462" y="2898"/>
                  </a:lnTo>
                  <a:cubicBezTo>
                    <a:pt x="185124" y="3827"/>
                    <a:pt x="184532" y="4636"/>
                    <a:pt x="183759" y="5240"/>
                  </a:cubicBezTo>
                  <a:lnTo>
                    <a:pt x="184031" y="2602"/>
                  </a:lnTo>
                  <a:lnTo>
                    <a:pt x="184031" y="2602"/>
                  </a:lnTo>
                  <a:cubicBezTo>
                    <a:pt x="183916" y="3617"/>
                    <a:pt x="183235" y="4498"/>
                    <a:pt x="182262" y="4854"/>
                  </a:cubicBezTo>
                  <a:lnTo>
                    <a:pt x="182190" y="2234"/>
                  </a:lnTo>
                  <a:cubicBezTo>
                    <a:pt x="181779" y="3163"/>
                    <a:pt x="181236" y="4045"/>
                    <a:pt x="180596" y="4830"/>
                  </a:cubicBezTo>
                  <a:cubicBezTo>
                    <a:pt x="180548" y="4021"/>
                    <a:pt x="180488" y="3212"/>
                    <a:pt x="180439" y="2403"/>
                  </a:cubicBezTo>
                  <a:cubicBezTo>
                    <a:pt x="179872" y="3151"/>
                    <a:pt x="179413" y="3972"/>
                    <a:pt x="179063" y="4842"/>
                  </a:cubicBezTo>
                  <a:lnTo>
                    <a:pt x="179063" y="3707"/>
                  </a:lnTo>
                  <a:lnTo>
                    <a:pt x="178496" y="4914"/>
                  </a:lnTo>
                  <a:cubicBezTo>
                    <a:pt x="178315" y="4467"/>
                    <a:pt x="178230" y="3972"/>
                    <a:pt x="178266" y="3489"/>
                  </a:cubicBezTo>
                  <a:lnTo>
                    <a:pt x="178266" y="3489"/>
                  </a:lnTo>
                  <a:cubicBezTo>
                    <a:pt x="178146" y="3695"/>
                    <a:pt x="178025" y="3900"/>
                    <a:pt x="177892" y="4093"/>
                  </a:cubicBezTo>
                  <a:cubicBezTo>
                    <a:pt x="177832" y="3272"/>
                    <a:pt x="177759" y="2439"/>
                    <a:pt x="177699" y="1606"/>
                  </a:cubicBezTo>
                  <a:lnTo>
                    <a:pt x="177699" y="1606"/>
                  </a:lnTo>
                  <a:cubicBezTo>
                    <a:pt x="177747" y="2729"/>
                    <a:pt x="177590" y="3864"/>
                    <a:pt x="177240" y="4926"/>
                  </a:cubicBezTo>
                  <a:cubicBezTo>
                    <a:pt x="177156" y="5011"/>
                    <a:pt x="177083" y="5095"/>
                    <a:pt x="176999" y="5180"/>
                  </a:cubicBezTo>
                  <a:cubicBezTo>
                    <a:pt x="176793" y="3948"/>
                    <a:pt x="176685" y="2705"/>
                    <a:pt x="176673" y="1461"/>
                  </a:cubicBezTo>
                  <a:lnTo>
                    <a:pt x="176129" y="5204"/>
                  </a:lnTo>
                  <a:cubicBezTo>
                    <a:pt x="175912" y="4588"/>
                    <a:pt x="175852" y="3924"/>
                    <a:pt x="175924" y="3272"/>
                  </a:cubicBezTo>
                  <a:lnTo>
                    <a:pt x="175924" y="3272"/>
                  </a:lnTo>
                  <a:cubicBezTo>
                    <a:pt x="175828" y="3586"/>
                    <a:pt x="175707" y="3888"/>
                    <a:pt x="175562" y="4178"/>
                  </a:cubicBezTo>
                  <a:cubicBezTo>
                    <a:pt x="175248" y="3176"/>
                    <a:pt x="174934" y="2161"/>
                    <a:pt x="174620" y="1147"/>
                  </a:cubicBezTo>
                  <a:lnTo>
                    <a:pt x="174620" y="1147"/>
                  </a:lnTo>
                  <a:cubicBezTo>
                    <a:pt x="174620" y="2427"/>
                    <a:pt x="174632" y="3719"/>
                    <a:pt x="174632" y="4999"/>
                  </a:cubicBezTo>
                  <a:cubicBezTo>
                    <a:pt x="174572" y="4793"/>
                    <a:pt x="174500" y="4576"/>
                    <a:pt x="174439" y="4371"/>
                  </a:cubicBezTo>
                  <a:cubicBezTo>
                    <a:pt x="174379" y="3924"/>
                    <a:pt x="174355" y="3477"/>
                    <a:pt x="174379" y="3031"/>
                  </a:cubicBezTo>
                  <a:lnTo>
                    <a:pt x="174379" y="3031"/>
                  </a:lnTo>
                  <a:cubicBezTo>
                    <a:pt x="174331" y="3260"/>
                    <a:pt x="174270" y="3477"/>
                    <a:pt x="174198" y="3695"/>
                  </a:cubicBezTo>
                  <a:cubicBezTo>
                    <a:pt x="173884" y="2862"/>
                    <a:pt x="173522" y="2041"/>
                    <a:pt x="173099" y="1256"/>
                  </a:cubicBezTo>
                  <a:lnTo>
                    <a:pt x="173099" y="1256"/>
                  </a:lnTo>
                  <a:cubicBezTo>
                    <a:pt x="173304" y="2644"/>
                    <a:pt x="173401" y="4057"/>
                    <a:pt x="173377" y="5457"/>
                  </a:cubicBezTo>
                  <a:cubicBezTo>
                    <a:pt x="173329" y="5542"/>
                    <a:pt x="173280" y="5614"/>
                    <a:pt x="173232" y="5699"/>
                  </a:cubicBezTo>
                  <a:cubicBezTo>
                    <a:pt x="173063" y="4769"/>
                    <a:pt x="173003" y="3827"/>
                    <a:pt x="173039" y="2886"/>
                  </a:cubicBezTo>
                  <a:lnTo>
                    <a:pt x="173039" y="2886"/>
                  </a:lnTo>
                  <a:cubicBezTo>
                    <a:pt x="172930" y="3514"/>
                    <a:pt x="172725" y="4117"/>
                    <a:pt x="172435" y="4673"/>
                  </a:cubicBezTo>
                  <a:cubicBezTo>
                    <a:pt x="172109" y="4081"/>
                    <a:pt x="171783" y="3502"/>
                    <a:pt x="171445" y="2922"/>
                  </a:cubicBezTo>
                  <a:cubicBezTo>
                    <a:pt x="171397" y="3139"/>
                    <a:pt x="171349" y="3369"/>
                    <a:pt x="171324" y="3598"/>
                  </a:cubicBezTo>
                  <a:cubicBezTo>
                    <a:pt x="171228" y="3127"/>
                    <a:pt x="171155" y="2656"/>
                    <a:pt x="171119" y="2186"/>
                  </a:cubicBezTo>
                  <a:cubicBezTo>
                    <a:pt x="170926" y="2958"/>
                    <a:pt x="170685" y="3731"/>
                    <a:pt x="170395" y="4479"/>
                  </a:cubicBezTo>
                  <a:lnTo>
                    <a:pt x="170033" y="3755"/>
                  </a:lnTo>
                  <a:cubicBezTo>
                    <a:pt x="170033" y="4359"/>
                    <a:pt x="169984" y="4938"/>
                    <a:pt x="169972" y="5481"/>
                  </a:cubicBezTo>
                  <a:lnTo>
                    <a:pt x="169936" y="5554"/>
                  </a:lnTo>
                  <a:cubicBezTo>
                    <a:pt x="169610" y="4274"/>
                    <a:pt x="169284" y="2994"/>
                    <a:pt x="168946" y="1715"/>
                  </a:cubicBezTo>
                  <a:cubicBezTo>
                    <a:pt x="168825" y="3127"/>
                    <a:pt x="168499" y="4504"/>
                    <a:pt x="168004" y="5832"/>
                  </a:cubicBezTo>
                  <a:cubicBezTo>
                    <a:pt x="167618" y="4793"/>
                    <a:pt x="167232" y="3755"/>
                    <a:pt x="166845" y="2717"/>
                  </a:cubicBezTo>
                  <a:lnTo>
                    <a:pt x="166845" y="2717"/>
                  </a:lnTo>
                  <a:cubicBezTo>
                    <a:pt x="166894" y="3779"/>
                    <a:pt x="166701" y="4854"/>
                    <a:pt x="166290" y="5844"/>
                  </a:cubicBezTo>
                  <a:lnTo>
                    <a:pt x="164793" y="2693"/>
                  </a:lnTo>
                  <a:cubicBezTo>
                    <a:pt x="164721" y="3731"/>
                    <a:pt x="164648" y="4781"/>
                    <a:pt x="164576" y="5819"/>
                  </a:cubicBezTo>
                  <a:lnTo>
                    <a:pt x="162946" y="3043"/>
                  </a:lnTo>
                  <a:lnTo>
                    <a:pt x="162861" y="6121"/>
                  </a:lnTo>
                  <a:lnTo>
                    <a:pt x="162451" y="5566"/>
                  </a:lnTo>
                  <a:cubicBezTo>
                    <a:pt x="162439" y="5264"/>
                    <a:pt x="162391" y="4962"/>
                    <a:pt x="162306" y="4685"/>
                  </a:cubicBezTo>
                  <a:cubicBezTo>
                    <a:pt x="162210" y="4781"/>
                    <a:pt x="162137" y="4902"/>
                    <a:pt x="162041" y="4999"/>
                  </a:cubicBezTo>
                  <a:lnTo>
                    <a:pt x="161690" y="4528"/>
                  </a:lnTo>
                  <a:cubicBezTo>
                    <a:pt x="161654" y="4033"/>
                    <a:pt x="161606" y="3538"/>
                    <a:pt x="161570" y="3055"/>
                  </a:cubicBezTo>
                  <a:lnTo>
                    <a:pt x="160990" y="4009"/>
                  </a:lnTo>
                  <a:cubicBezTo>
                    <a:pt x="161002" y="3924"/>
                    <a:pt x="161014" y="3852"/>
                    <a:pt x="161038" y="3767"/>
                  </a:cubicBezTo>
                  <a:lnTo>
                    <a:pt x="161038" y="3767"/>
                  </a:lnTo>
                  <a:cubicBezTo>
                    <a:pt x="160725" y="4178"/>
                    <a:pt x="160447" y="4612"/>
                    <a:pt x="160205" y="5071"/>
                  </a:cubicBezTo>
                  <a:cubicBezTo>
                    <a:pt x="160121" y="4298"/>
                    <a:pt x="160036" y="3526"/>
                    <a:pt x="159940" y="2741"/>
                  </a:cubicBezTo>
                  <a:cubicBezTo>
                    <a:pt x="159493" y="3489"/>
                    <a:pt x="159010" y="4202"/>
                    <a:pt x="158503" y="4914"/>
                  </a:cubicBezTo>
                  <a:cubicBezTo>
                    <a:pt x="158431" y="4564"/>
                    <a:pt x="158358" y="4226"/>
                    <a:pt x="158286" y="3876"/>
                  </a:cubicBezTo>
                  <a:cubicBezTo>
                    <a:pt x="158286" y="4238"/>
                    <a:pt x="158262" y="4588"/>
                    <a:pt x="158213" y="4950"/>
                  </a:cubicBezTo>
                  <a:cubicBezTo>
                    <a:pt x="157960" y="4274"/>
                    <a:pt x="157803" y="3586"/>
                    <a:pt x="157731" y="2874"/>
                  </a:cubicBezTo>
                  <a:cubicBezTo>
                    <a:pt x="157405" y="3755"/>
                    <a:pt x="156958" y="4588"/>
                    <a:pt x="156390" y="5349"/>
                  </a:cubicBezTo>
                  <a:lnTo>
                    <a:pt x="155642" y="3067"/>
                  </a:lnTo>
                  <a:lnTo>
                    <a:pt x="155642" y="3067"/>
                  </a:lnTo>
                  <a:cubicBezTo>
                    <a:pt x="155666" y="3888"/>
                    <a:pt x="155388" y="4685"/>
                    <a:pt x="154857" y="5312"/>
                  </a:cubicBezTo>
                  <a:cubicBezTo>
                    <a:pt x="154423" y="4528"/>
                    <a:pt x="153988" y="3755"/>
                    <a:pt x="153565" y="2982"/>
                  </a:cubicBezTo>
                  <a:lnTo>
                    <a:pt x="152769" y="5614"/>
                  </a:lnTo>
                  <a:lnTo>
                    <a:pt x="151646" y="3477"/>
                  </a:lnTo>
                  <a:cubicBezTo>
                    <a:pt x="151465" y="4238"/>
                    <a:pt x="151284" y="4986"/>
                    <a:pt x="151103" y="5747"/>
                  </a:cubicBezTo>
                  <a:lnTo>
                    <a:pt x="150064" y="3031"/>
                  </a:lnTo>
                  <a:cubicBezTo>
                    <a:pt x="150052" y="4069"/>
                    <a:pt x="149775" y="5095"/>
                    <a:pt x="149280" y="6013"/>
                  </a:cubicBezTo>
                  <a:lnTo>
                    <a:pt x="148531" y="3369"/>
                  </a:lnTo>
                  <a:cubicBezTo>
                    <a:pt x="148495" y="4105"/>
                    <a:pt x="148290" y="4830"/>
                    <a:pt x="147952" y="5481"/>
                  </a:cubicBezTo>
                  <a:lnTo>
                    <a:pt x="146889" y="2681"/>
                  </a:lnTo>
                  <a:cubicBezTo>
                    <a:pt x="146793" y="3634"/>
                    <a:pt x="146563" y="4564"/>
                    <a:pt x="146213" y="5457"/>
                  </a:cubicBezTo>
                  <a:cubicBezTo>
                    <a:pt x="145585" y="4745"/>
                    <a:pt x="145151" y="3888"/>
                    <a:pt x="144921" y="2970"/>
                  </a:cubicBezTo>
                  <a:cubicBezTo>
                    <a:pt x="144704" y="3803"/>
                    <a:pt x="144487" y="4636"/>
                    <a:pt x="144269" y="5469"/>
                  </a:cubicBezTo>
                  <a:cubicBezTo>
                    <a:pt x="143738" y="4854"/>
                    <a:pt x="143340" y="4129"/>
                    <a:pt x="143135" y="3357"/>
                  </a:cubicBezTo>
                  <a:lnTo>
                    <a:pt x="143110" y="5904"/>
                  </a:lnTo>
                  <a:lnTo>
                    <a:pt x="141577" y="3610"/>
                  </a:lnTo>
                  <a:lnTo>
                    <a:pt x="141239" y="5614"/>
                  </a:lnTo>
                  <a:cubicBezTo>
                    <a:pt x="141106" y="5494"/>
                    <a:pt x="140974" y="5361"/>
                    <a:pt x="140853" y="5216"/>
                  </a:cubicBezTo>
                  <a:cubicBezTo>
                    <a:pt x="140937" y="4431"/>
                    <a:pt x="141082" y="3646"/>
                    <a:pt x="141287" y="2874"/>
                  </a:cubicBezTo>
                  <a:lnTo>
                    <a:pt x="141287" y="2874"/>
                  </a:lnTo>
                  <a:cubicBezTo>
                    <a:pt x="140961" y="3357"/>
                    <a:pt x="140611" y="3827"/>
                    <a:pt x="140213" y="4262"/>
                  </a:cubicBezTo>
                  <a:cubicBezTo>
                    <a:pt x="140104" y="4033"/>
                    <a:pt x="140020" y="3803"/>
                    <a:pt x="139947" y="3562"/>
                  </a:cubicBezTo>
                  <a:lnTo>
                    <a:pt x="139947" y="3562"/>
                  </a:lnTo>
                  <a:cubicBezTo>
                    <a:pt x="140008" y="3840"/>
                    <a:pt x="140056" y="4105"/>
                    <a:pt x="140104" y="4383"/>
                  </a:cubicBezTo>
                  <a:cubicBezTo>
                    <a:pt x="139778" y="4721"/>
                    <a:pt x="139440" y="5047"/>
                    <a:pt x="139090" y="5349"/>
                  </a:cubicBezTo>
                  <a:lnTo>
                    <a:pt x="139235" y="2886"/>
                  </a:lnTo>
                  <a:lnTo>
                    <a:pt x="139235" y="2886"/>
                  </a:lnTo>
                  <a:cubicBezTo>
                    <a:pt x="138849" y="3743"/>
                    <a:pt x="138305" y="4504"/>
                    <a:pt x="137629" y="5143"/>
                  </a:cubicBezTo>
                  <a:cubicBezTo>
                    <a:pt x="137581" y="4274"/>
                    <a:pt x="137545" y="3405"/>
                    <a:pt x="137509" y="2536"/>
                  </a:cubicBezTo>
                  <a:lnTo>
                    <a:pt x="135746" y="5143"/>
                  </a:lnTo>
                  <a:cubicBezTo>
                    <a:pt x="135456" y="4419"/>
                    <a:pt x="135311" y="3646"/>
                    <a:pt x="135324" y="2874"/>
                  </a:cubicBezTo>
                  <a:lnTo>
                    <a:pt x="135324" y="2874"/>
                  </a:lnTo>
                  <a:cubicBezTo>
                    <a:pt x="135010" y="3695"/>
                    <a:pt x="134563" y="4443"/>
                    <a:pt x="134008" y="5119"/>
                  </a:cubicBezTo>
                  <a:cubicBezTo>
                    <a:pt x="133899" y="4479"/>
                    <a:pt x="133802" y="3840"/>
                    <a:pt x="133706" y="3212"/>
                  </a:cubicBezTo>
                  <a:lnTo>
                    <a:pt x="132607" y="5469"/>
                  </a:lnTo>
                  <a:cubicBezTo>
                    <a:pt x="132257" y="4624"/>
                    <a:pt x="132016" y="3719"/>
                    <a:pt x="131919" y="2801"/>
                  </a:cubicBezTo>
                  <a:cubicBezTo>
                    <a:pt x="131400" y="3803"/>
                    <a:pt x="130881" y="4817"/>
                    <a:pt x="130362" y="5819"/>
                  </a:cubicBezTo>
                  <a:lnTo>
                    <a:pt x="129529" y="3139"/>
                  </a:lnTo>
                  <a:lnTo>
                    <a:pt x="128406" y="5675"/>
                  </a:lnTo>
                  <a:lnTo>
                    <a:pt x="127826" y="3477"/>
                  </a:lnTo>
                  <a:cubicBezTo>
                    <a:pt x="127525" y="4105"/>
                    <a:pt x="127102" y="4660"/>
                    <a:pt x="126595" y="5131"/>
                  </a:cubicBezTo>
                  <a:lnTo>
                    <a:pt x="126510" y="3477"/>
                  </a:lnTo>
                  <a:cubicBezTo>
                    <a:pt x="126160" y="4202"/>
                    <a:pt x="125702" y="4878"/>
                    <a:pt x="125158" y="5481"/>
                  </a:cubicBezTo>
                  <a:cubicBezTo>
                    <a:pt x="124844" y="4805"/>
                    <a:pt x="124736" y="4045"/>
                    <a:pt x="124844" y="3308"/>
                  </a:cubicBezTo>
                  <a:lnTo>
                    <a:pt x="124844" y="3308"/>
                  </a:lnTo>
                  <a:cubicBezTo>
                    <a:pt x="124410" y="3912"/>
                    <a:pt x="123975" y="4516"/>
                    <a:pt x="123541" y="5107"/>
                  </a:cubicBezTo>
                  <a:lnTo>
                    <a:pt x="122864" y="3200"/>
                  </a:lnTo>
                  <a:lnTo>
                    <a:pt x="121633" y="5409"/>
                  </a:lnTo>
                  <a:lnTo>
                    <a:pt x="120957" y="3538"/>
                  </a:lnTo>
                  <a:lnTo>
                    <a:pt x="119991" y="5131"/>
                  </a:lnTo>
                  <a:cubicBezTo>
                    <a:pt x="119762" y="4636"/>
                    <a:pt x="119532" y="4153"/>
                    <a:pt x="119291" y="3658"/>
                  </a:cubicBezTo>
                  <a:cubicBezTo>
                    <a:pt x="119086" y="4383"/>
                    <a:pt x="118868" y="5095"/>
                    <a:pt x="118663" y="5807"/>
                  </a:cubicBezTo>
                  <a:cubicBezTo>
                    <a:pt x="118301" y="4986"/>
                    <a:pt x="117939" y="4153"/>
                    <a:pt x="117577" y="3332"/>
                  </a:cubicBezTo>
                  <a:lnTo>
                    <a:pt x="116816" y="5819"/>
                  </a:lnTo>
                  <a:lnTo>
                    <a:pt x="115524" y="3272"/>
                  </a:lnTo>
                  <a:cubicBezTo>
                    <a:pt x="115319" y="4045"/>
                    <a:pt x="115005" y="4793"/>
                    <a:pt x="114583" y="5481"/>
                  </a:cubicBezTo>
                  <a:lnTo>
                    <a:pt x="113641" y="3369"/>
                  </a:lnTo>
                  <a:cubicBezTo>
                    <a:pt x="113436" y="4141"/>
                    <a:pt x="113110" y="4890"/>
                    <a:pt x="112675" y="5578"/>
                  </a:cubicBezTo>
                  <a:cubicBezTo>
                    <a:pt x="112144" y="5047"/>
                    <a:pt x="111733" y="4395"/>
                    <a:pt x="111468" y="3683"/>
                  </a:cubicBezTo>
                  <a:lnTo>
                    <a:pt x="110562" y="6097"/>
                  </a:lnTo>
                  <a:cubicBezTo>
                    <a:pt x="110019" y="5228"/>
                    <a:pt x="109488" y="4359"/>
                    <a:pt x="108957" y="3502"/>
                  </a:cubicBezTo>
                  <a:cubicBezTo>
                    <a:pt x="108776" y="4057"/>
                    <a:pt x="108594" y="4600"/>
                    <a:pt x="108425" y="5155"/>
                  </a:cubicBezTo>
                  <a:lnTo>
                    <a:pt x="107918" y="4588"/>
                  </a:lnTo>
                  <a:cubicBezTo>
                    <a:pt x="108003" y="4250"/>
                    <a:pt x="108148" y="3936"/>
                    <a:pt x="108341" y="3658"/>
                  </a:cubicBezTo>
                  <a:lnTo>
                    <a:pt x="108341" y="3658"/>
                  </a:lnTo>
                  <a:lnTo>
                    <a:pt x="107641" y="4262"/>
                  </a:lnTo>
                  <a:lnTo>
                    <a:pt x="107292" y="3866"/>
                  </a:lnTo>
                  <a:lnTo>
                    <a:pt x="107472" y="2994"/>
                  </a:lnTo>
                  <a:lnTo>
                    <a:pt x="107472" y="2994"/>
                  </a:lnTo>
                  <a:cubicBezTo>
                    <a:pt x="106965" y="3610"/>
                    <a:pt x="106373" y="4166"/>
                    <a:pt x="105721" y="4624"/>
                  </a:cubicBezTo>
                  <a:lnTo>
                    <a:pt x="105612" y="4528"/>
                  </a:lnTo>
                  <a:cubicBezTo>
                    <a:pt x="105625" y="4153"/>
                    <a:pt x="105733" y="3791"/>
                    <a:pt x="105914" y="3465"/>
                  </a:cubicBezTo>
                  <a:lnTo>
                    <a:pt x="105914" y="3465"/>
                  </a:lnTo>
                  <a:cubicBezTo>
                    <a:pt x="105697" y="3695"/>
                    <a:pt x="105468" y="3924"/>
                    <a:pt x="105226" y="4141"/>
                  </a:cubicBezTo>
                  <a:cubicBezTo>
                    <a:pt x="105033" y="3948"/>
                    <a:pt x="104852" y="3743"/>
                    <a:pt x="104683" y="3538"/>
                  </a:cubicBezTo>
                  <a:lnTo>
                    <a:pt x="104683" y="3538"/>
                  </a:lnTo>
                  <a:cubicBezTo>
                    <a:pt x="104852" y="3743"/>
                    <a:pt x="104997" y="3972"/>
                    <a:pt x="105130" y="4226"/>
                  </a:cubicBezTo>
                  <a:cubicBezTo>
                    <a:pt x="104586" y="4673"/>
                    <a:pt x="104007" y="5071"/>
                    <a:pt x="103391" y="5385"/>
                  </a:cubicBezTo>
                  <a:cubicBezTo>
                    <a:pt x="103572" y="4516"/>
                    <a:pt x="103753" y="3634"/>
                    <a:pt x="103934" y="2753"/>
                  </a:cubicBezTo>
                  <a:lnTo>
                    <a:pt x="103934" y="2753"/>
                  </a:lnTo>
                  <a:cubicBezTo>
                    <a:pt x="103584" y="3683"/>
                    <a:pt x="102981" y="4479"/>
                    <a:pt x="102184" y="5071"/>
                  </a:cubicBezTo>
                  <a:cubicBezTo>
                    <a:pt x="102289" y="4207"/>
                    <a:pt x="102394" y="3342"/>
                    <a:pt x="102499" y="2467"/>
                  </a:cubicBezTo>
                  <a:lnTo>
                    <a:pt x="102499" y="2467"/>
                  </a:lnTo>
                  <a:cubicBezTo>
                    <a:pt x="102361" y="3478"/>
                    <a:pt x="101661" y="4320"/>
                    <a:pt x="100699" y="4648"/>
                  </a:cubicBezTo>
                  <a:cubicBezTo>
                    <a:pt x="100699" y="3779"/>
                    <a:pt x="100687" y="2910"/>
                    <a:pt x="100687" y="2041"/>
                  </a:cubicBezTo>
                  <a:cubicBezTo>
                    <a:pt x="100252" y="2958"/>
                    <a:pt x="99697" y="3827"/>
                    <a:pt x="99033" y="4600"/>
                  </a:cubicBezTo>
                  <a:lnTo>
                    <a:pt x="98924" y="2161"/>
                  </a:lnTo>
                  <a:cubicBezTo>
                    <a:pt x="98200" y="3103"/>
                    <a:pt x="97632" y="4141"/>
                    <a:pt x="97234" y="5252"/>
                  </a:cubicBezTo>
                  <a:cubicBezTo>
                    <a:pt x="96848" y="4648"/>
                    <a:pt x="96667" y="3936"/>
                    <a:pt x="96727" y="3224"/>
                  </a:cubicBezTo>
                  <a:lnTo>
                    <a:pt x="96727" y="3224"/>
                  </a:lnTo>
                  <a:cubicBezTo>
                    <a:pt x="96232" y="4093"/>
                    <a:pt x="95556" y="4842"/>
                    <a:pt x="94759" y="5445"/>
                  </a:cubicBezTo>
                  <a:cubicBezTo>
                    <a:pt x="94397" y="4660"/>
                    <a:pt x="94276" y="3803"/>
                    <a:pt x="94385" y="2946"/>
                  </a:cubicBezTo>
                  <a:lnTo>
                    <a:pt x="94385" y="2946"/>
                  </a:lnTo>
                  <a:cubicBezTo>
                    <a:pt x="94107" y="3767"/>
                    <a:pt x="93673" y="4528"/>
                    <a:pt x="93093" y="5168"/>
                  </a:cubicBezTo>
                  <a:cubicBezTo>
                    <a:pt x="92876" y="4359"/>
                    <a:pt x="92791" y="3514"/>
                    <a:pt x="92852" y="2681"/>
                  </a:cubicBezTo>
                  <a:lnTo>
                    <a:pt x="92852" y="2681"/>
                  </a:lnTo>
                  <a:cubicBezTo>
                    <a:pt x="92610" y="3634"/>
                    <a:pt x="92200" y="4528"/>
                    <a:pt x="91644" y="5324"/>
                  </a:cubicBezTo>
                  <a:cubicBezTo>
                    <a:pt x="91499" y="4395"/>
                    <a:pt x="91451" y="3453"/>
                    <a:pt x="91499" y="2524"/>
                  </a:cubicBezTo>
                  <a:lnTo>
                    <a:pt x="91499" y="2524"/>
                  </a:lnTo>
                  <a:cubicBezTo>
                    <a:pt x="91318" y="3502"/>
                    <a:pt x="90884" y="4419"/>
                    <a:pt x="90268" y="5192"/>
                  </a:cubicBezTo>
                  <a:cubicBezTo>
                    <a:pt x="89918" y="4081"/>
                    <a:pt x="89688" y="2934"/>
                    <a:pt x="89592" y="1775"/>
                  </a:cubicBezTo>
                  <a:cubicBezTo>
                    <a:pt x="89302" y="2934"/>
                    <a:pt x="88880" y="4057"/>
                    <a:pt x="88348" y="5119"/>
                  </a:cubicBezTo>
                  <a:lnTo>
                    <a:pt x="87443" y="1268"/>
                  </a:lnTo>
                  <a:cubicBezTo>
                    <a:pt x="87286" y="2681"/>
                    <a:pt x="86948" y="4057"/>
                    <a:pt x="86417" y="5373"/>
                  </a:cubicBezTo>
                  <a:lnTo>
                    <a:pt x="85318" y="2222"/>
                  </a:lnTo>
                  <a:lnTo>
                    <a:pt x="85318" y="2222"/>
                  </a:lnTo>
                  <a:cubicBezTo>
                    <a:pt x="85354" y="3296"/>
                    <a:pt x="85137" y="4359"/>
                    <a:pt x="84702" y="5349"/>
                  </a:cubicBezTo>
                  <a:cubicBezTo>
                    <a:pt x="84232" y="4286"/>
                    <a:pt x="83761" y="3236"/>
                    <a:pt x="83290" y="2173"/>
                  </a:cubicBezTo>
                  <a:lnTo>
                    <a:pt x="83000" y="5300"/>
                  </a:lnTo>
                  <a:lnTo>
                    <a:pt x="81419" y="2499"/>
                  </a:lnTo>
                  <a:cubicBezTo>
                    <a:pt x="81382" y="3248"/>
                    <a:pt x="81346" y="4009"/>
                    <a:pt x="81322" y="4757"/>
                  </a:cubicBezTo>
                  <a:cubicBezTo>
                    <a:pt x="81189" y="4866"/>
                    <a:pt x="81069" y="4974"/>
                    <a:pt x="80936" y="5083"/>
                  </a:cubicBezTo>
                  <a:lnTo>
                    <a:pt x="80670" y="4685"/>
                  </a:lnTo>
                  <a:cubicBezTo>
                    <a:pt x="80815" y="4178"/>
                    <a:pt x="80960" y="3658"/>
                    <a:pt x="81105" y="3151"/>
                  </a:cubicBezTo>
                  <a:lnTo>
                    <a:pt x="81105" y="3151"/>
                  </a:lnTo>
                  <a:cubicBezTo>
                    <a:pt x="80851" y="3502"/>
                    <a:pt x="80586" y="3840"/>
                    <a:pt x="80284" y="4153"/>
                  </a:cubicBezTo>
                  <a:lnTo>
                    <a:pt x="79695" y="3329"/>
                  </a:lnTo>
                  <a:lnTo>
                    <a:pt x="79695" y="3329"/>
                  </a:lnTo>
                  <a:cubicBezTo>
                    <a:pt x="79814" y="3701"/>
                    <a:pt x="79910" y="4084"/>
                    <a:pt x="79970" y="4479"/>
                  </a:cubicBezTo>
                  <a:cubicBezTo>
                    <a:pt x="79716" y="4733"/>
                    <a:pt x="79439" y="4962"/>
                    <a:pt x="79149" y="5192"/>
                  </a:cubicBezTo>
                  <a:lnTo>
                    <a:pt x="79691" y="3324"/>
                  </a:lnTo>
                  <a:lnTo>
                    <a:pt x="79680" y="3308"/>
                  </a:lnTo>
                  <a:lnTo>
                    <a:pt x="79873" y="2656"/>
                  </a:lnTo>
                  <a:lnTo>
                    <a:pt x="79873" y="2656"/>
                  </a:lnTo>
                  <a:lnTo>
                    <a:pt x="77809" y="4697"/>
                  </a:lnTo>
                  <a:cubicBezTo>
                    <a:pt x="77688" y="4552"/>
                    <a:pt x="77567" y="4395"/>
                    <a:pt x="77459" y="4250"/>
                  </a:cubicBezTo>
                  <a:lnTo>
                    <a:pt x="77459" y="4250"/>
                  </a:lnTo>
                  <a:cubicBezTo>
                    <a:pt x="77580" y="4419"/>
                    <a:pt x="77688" y="4576"/>
                    <a:pt x="77785" y="4733"/>
                  </a:cubicBezTo>
                  <a:lnTo>
                    <a:pt x="77302" y="5204"/>
                  </a:lnTo>
                  <a:lnTo>
                    <a:pt x="77676" y="2644"/>
                  </a:lnTo>
                  <a:lnTo>
                    <a:pt x="75600" y="5023"/>
                  </a:lnTo>
                  <a:lnTo>
                    <a:pt x="75600" y="5023"/>
                  </a:lnTo>
                  <a:lnTo>
                    <a:pt x="76022" y="2246"/>
                  </a:lnTo>
                  <a:lnTo>
                    <a:pt x="74392" y="4467"/>
                  </a:lnTo>
                  <a:cubicBezTo>
                    <a:pt x="74477" y="3489"/>
                    <a:pt x="74573" y="2512"/>
                    <a:pt x="74670" y="1534"/>
                  </a:cubicBezTo>
                  <a:lnTo>
                    <a:pt x="74670" y="1534"/>
                  </a:lnTo>
                  <a:lnTo>
                    <a:pt x="72509" y="4817"/>
                  </a:lnTo>
                  <a:cubicBezTo>
                    <a:pt x="72473" y="3598"/>
                    <a:pt x="72437" y="2367"/>
                    <a:pt x="72388" y="1147"/>
                  </a:cubicBezTo>
                  <a:cubicBezTo>
                    <a:pt x="71833" y="2584"/>
                    <a:pt x="71278" y="4021"/>
                    <a:pt x="70710" y="5469"/>
                  </a:cubicBezTo>
                  <a:cubicBezTo>
                    <a:pt x="70734" y="4552"/>
                    <a:pt x="70758" y="3634"/>
                    <a:pt x="70783" y="2717"/>
                  </a:cubicBezTo>
                  <a:lnTo>
                    <a:pt x="70783" y="2717"/>
                  </a:lnTo>
                  <a:lnTo>
                    <a:pt x="69817" y="4455"/>
                  </a:lnTo>
                  <a:cubicBezTo>
                    <a:pt x="69720" y="4057"/>
                    <a:pt x="69636" y="3658"/>
                    <a:pt x="69539" y="3320"/>
                  </a:cubicBezTo>
                  <a:cubicBezTo>
                    <a:pt x="69467" y="3489"/>
                    <a:pt x="69370" y="3707"/>
                    <a:pt x="69286" y="3924"/>
                  </a:cubicBezTo>
                  <a:lnTo>
                    <a:pt x="69249" y="2705"/>
                  </a:lnTo>
                  <a:cubicBezTo>
                    <a:pt x="68887" y="3260"/>
                    <a:pt x="68646" y="3731"/>
                    <a:pt x="68380" y="4226"/>
                  </a:cubicBezTo>
                  <a:cubicBezTo>
                    <a:pt x="68247" y="3803"/>
                    <a:pt x="68102" y="3381"/>
                    <a:pt x="68018" y="3139"/>
                  </a:cubicBezTo>
                  <a:lnTo>
                    <a:pt x="67716" y="4504"/>
                  </a:lnTo>
                  <a:cubicBezTo>
                    <a:pt x="67607" y="4033"/>
                    <a:pt x="67463" y="3562"/>
                    <a:pt x="67402" y="3079"/>
                  </a:cubicBezTo>
                  <a:cubicBezTo>
                    <a:pt x="67221" y="3357"/>
                    <a:pt x="67028" y="3646"/>
                    <a:pt x="66823" y="3960"/>
                  </a:cubicBezTo>
                  <a:cubicBezTo>
                    <a:pt x="66569" y="3586"/>
                    <a:pt x="66364" y="3200"/>
                    <a:pt x="66207" y="2777"/>
                  </a:cubicBezTo>
                  <a:cubicBezTo>
                    <a:pt x="66074" y="3320"/>
                    <a:pt x="65953" y="3864"/>
                    <a:pt x="65833" y="4407"/>
                  </a:cubicBezTo>
                  <a:cubicBezTo>
                    <a:pt x="65929" y="3634"/>
                    <a:pt x="66050" y="2765"/>
                    <a:pt x="66038" y="2403"/>
                  </a:cubicBezTo>
                  <a:lnTo>
                    <a:pt x="66038" y="2403"/>
                  </a:lnTo>
                  <a:cubicBezTo>
                    <a:pt x="65821" y="2801"/>
                    <a:pt x="65495" y="3393"/>
                    <a:pt x="65157" y="3984"/>
                  </a:cubicBezTo>
                  <a:cubicBezTo>
                    <a:pt x="64988" y="3574"/>
                    <a:pt x="64831" y="3151"/>
                    <a:pt x="64674" y="2729"/>
                  </a:cubicBezTo>
                  <a:cubicBezTo>
                    <a:pt x="64529" y="3489"/>
                    <a:pt x="64299" y="4226"/>
                    <a:pt x="63986" y="4926"/>
                  </a:cubicBezTo>
                  <a:cubicBezTo>
                    <a:pt x="63913" y="4733"/>
                    <a:pt x="63853" y="4540"/>
                    <a:pt x="63792" y="4347"/>
                  </a:cubicBezTo>
                  <a:cubicBezTo>
                    <a:pt x="63780" y="4141"/>
                    <a:pt x="63792" y="3936"/>
                    <a:pt x="63805" y="3731"/>
                  </a:cubicBezTo>
                  <a:lnTo>
                    <a:pt x="63805" y="3731"/>
                  </a:lnTo>
                  <a:lnTo>
                    <a:pt x="63648" y="3948"/>
                  </a:lnTo>
                  <a:cubicBezTo>
                    <a:pt x="63527" y="3574"/>
                    <a:pt x="63406" y="3188"/>
                    <a:pt x="63273" y="2813"/>
                  </a:cubicBezTo>
                  <a:cubicBezTo>
                    <a:pt x="63153" y="3441"/>
                    <a:pt x="62971" y="4069"/>
                    <a:pt x="62718" y="4660"/>
                  </a:cubicBezTo>
                  <a:lnTo>
                    <a:pt x="62573" y="1582"/>
                  </a:lnTo>
                  <a:cubicBezTo>
                    <a:pt x="62440" y="2379"/>
                    <a:pt x="62223" y="3163"/>
                    <a:pt x="61933" y="3924"/>
                  </a:cubicBezTo>
                  <a:cubicBezTo>
                    <a:pt x="61825" y="3658"/>
                    <a:pt x="61728" y="3405"/>
                    <a:pt x="61656" y="3139"/>
                  </a:cubicBezTo>
                  <a:lnTo>
                    <a:pt x="60992" y="5554"/>
                  </a:lnTo>
                  <a:lnTo>
                    <a:pt x="60919" y="5385"/>
                  </a:lnTo>
                  <a:cubicBezTo>
                    <a:pt x="60810" y="3984"/>
                    <a:pt x="60714" y="2584"/>
                    <a:pt x="60617" y="1184"/>
                  </a:cubicBezTo>
                  <a:cubicBezTo>
                    <a:pt x="60497" y="1980"/>
                    <a:pt x="60315" y="2777"/>
                    <a:pt x="60074" y="3538"/>
                  </a:cubicBezTo>
                  <a:lnTo>
                    <a:pt x="59796" y="2946"/>
                  </a:lnTo>
                  <a:cubicBezTo>
                    <a:pt x="59664" y="3502"/>
                    <a:pt x="59543" y="4057"/>
                    <a:pt x="59410" y="4612"/>
                  </a:cubicBezTo>
                  <a:lnTo>
                    <a:pt x="58903" y="3815"/>
                  </a:lnTo>
                  <a:lnTo>
                    <a:pt x="58577" y="1558"/>
                  </a:lnTo>
                  <a:lnTo>
                    <a:pt x="57901" y="4612"/>
                  </a:lnTo>
                  <a:cubicBezTo>
                    <a:pt x="57575" y="4286"/>
                    <a:pt x="57273" y="3924"/>
                    <a:pt x="57008" y="3550"/>
                  </a:cubicBezTo>
                  <a:lnTo>
                    <a:pt x="56223" y="1039"/>
                  </a:lnTo>
                  <a:cubicBezTo>
                    <a:pt x="55993" y="2258"/>
                    <a:pt x="55933" y="3489"/>
                    <a:pt x="56066" y="4721"/>
                  </a:cubicBezTo>
                  <a:cubicBezTo>
                    <a:pt x="55535" y="3417"/>
                    <a:pt x="54714" y="2258"/>
                    <a:pt x="53663" y="1328"/>
                  </a:cubicBezTo>
                  <a:lnTo>
                    <a:pt x="53663" y="1328"/>
                  </a:lnTo>
                  <a:cubicBezTo>
                    <a:pt x="53965" y="2306"/>
                    <a:pt x="54219" y="3284"/>
                    <a:pt x="54448" y="4274"/>
                  </a:cubicBezTo>
                  <a:cubicBezTo>
                    <a:pt x="54291" y="4516"/>
                    <a:pt x="54122" y="4769"/>
                    <a:pt x="53953" y="5023"/>
                  </a:cubicBezTo>
                  <a:cubicBezTo>
                    <a:pt x="53905" y="4310"/>
                    <a:pt x="53869" y="3598"/>
                    <a:pt x="53832" y="2886"/>
                  </a:cubicBezTo>
                  <a:cubicBezTo>
                    <a:pt x="53712" y="3598"/>
                    <a:pt x="53519" y="4298"/>
                    <a:pt x="53253" y="4974"/>
                  </a:cubicBezTo>
                  <a:cubicBezTo>
                    <a:pt x="53217" y="4938"/>
                    <a:pt x="53193" y="4902"/>
                    <a:pt x="53156" y="4866"/>
                  </a:cubicBezTo>
                  <a:cubicBezTo>
                    <a:pt x="53156" y="4310"/>
                    <a:pt x="53120" y="3755"/>
                    <a:pt x="53265" y="3188"/>
                  </a:cubicBezTo>
                  <a:lnTo>
                    <a:pt x="53265" y="3188"/>
                  </a:lnTo>
                  <a:cubicBezTo>
                    <a:pt x="53036" y="3441"/>
                    <a:pt x="52806" y="3707"/>
                    <a:pt x="52577" y="3972"/>
                  </a:cubicBezTo>
                  <a:cubicBezTo>
                    <a:pt x="52420" y="3658"/>
                    <a:pt x="52287" y="3345"/>
                    <a:pt x="52191" y="3007"/>
                  </a:cubicBezTo>
                  <a:lnTo>
                    <a:pt x="52191" y="3007"/>
                  </a:lnTo>
                  <a:cubicBezTo>
                    <a:pt x="52275" y="3369"/>
                    <a:pt x="52396" y="3707"/>
                    <a:pt x="52541" y="4045"/>
                  </a:cubicBezTo>
                  <a:cubicBezTo>
                    <a:pt x="52360" y="4250"/>
                    <a:pt x="52178" y="4455"/>
                    <a:pt x="52009" y="4648"/>
                  </a:cubicBezTo>
                  <a:cubicBezTo>
                    <a:pt x="51949" y="3948"/>
                    <a:pt x="51901" y="3236"/>
                    <a:pt x="51840" y="2524"/>
                  </a:cubicBezTo>
                  <a:cubicBezTo>
                    <a:pt x="51647" y="3731"/>
                    <a:pt x="51297" y="4914"/>
                    <a:pt x="50802" y="6049"/>
                  </a:cubicBezTo>
                  <a:lnTo>
                    <a:pt x="50645" y="6218"/>
                  </a:lnTo>
                  <a:cubicBezTo>
                    <a:pt x="50694" y="5168"/>
                    <a:pt x="50428" y="4359"/>
                    <a:pt x="50778" y="3345"/>
                  </a:cubicBezTo>
                  <a:lnTo>
                    <a:pt x="50778" y="3345"/>
                  </a:lnTo>
                  <a:cubicBezTo>
                    <a:pt x="50464" y="3550"/>
                    <a:pt x="50186" y="3791"/>
                    <a:pt x="49933" y="4057"/>
                  </a:cubicBezTo>
                  <a:cubicBezTo>
                    <a:pt x="49873" y="3671"/>
                    <a:pt x="49812" y="3272"/>
                    <a:pt x="49752" y="2874"/>
                  </a:cubicBezTo>
                  <a:lnTo>
                    <a:pt x="49281" y="4842"/>
                  </a:lnTo>
                  <a:cubicBezTo>
                    <a:pt x="49015" y="5204"/>
                    <a:pt x="48762" y="5578"/>
                    <a:pt x="48508" y="5928"/>
                  </a:cubicBezTo>
                  <a:lnTo>
                    <a:pt x="48460" y="5783"/>
                  </a:lnTo>
                  <a:cubicBezTo>
                    <a:pt x="48653" y="4938"/>
                    <a:pt x="48834" y="4093"/>
                    <a:pt x="49015" y="3248"/>
                  </a:cubicBezTo>
                  <a:lnTo>
                    <a:pt x="49015" y="3248"/>
                  </a:lnTo>
                  <a:cubicBezTo>
                    <a:pt x="48641" y="3779"/>
                    <a:pt x="48363" y="4178"/>
                    <a:pt x="48050" y="4540"/>
                  </a:cubicBezTo>
                  <a:cubicBezTo>
                    <a:pt x="47820" y="3815"/>
                    <a:pt x="47579" y="3091"/>
                    <a:pt x="47337" y="2379"/>
                  </a:cubicBezTo>
                  <a:cubicBezTo>
                    <a:pt x="47132" y="3381"/>
                    <a:pt x="47060" y="4407"/>
                    <a:pt x="47120" y="5421"/>
                  </a:cubicBezTo>
                  <a:lnTo>
                    <a:pt x="47011" y="5518"/>
                  </a:lnTo>
                  <a:cubicBezTo>
                    <a:pt x="46927" y="5312"/>
                    <a:pt x="46854" y="5107"/>
                    <a:pt x="46782" y="4914"/>
                  </a:cubicBezTo>
                  <a:lnTo>
                    <a:pt x="47132" y="3272"/>
                  </a:lnTo>
                  <a:lnTo>
                    <a:pt x="47132" y="3272"/>
                  </a:lnTo>
                  <a:cubicBezTo>
                    <a:pt x="46891" y="3538"/>
                    <a:pt x="46661" y="3827"/>
                    <a:pt x="46468" y="4129"/>
                  </a:cubicBezTo>
                  <a:cubicBezTo>
                    <a:pt x="46227" y="3646"/>
                    <a:pt x="45889" y="3224"/>
                    <a:pt x="45478" y="2886"/>
                  </a:cubicBezTo>
                  <a:lnTo>
                    <a:pt x="45478" y="2886"/>
                  </a:lnTo>
                  <a:cubicBezTo>
                    <a:pt x="45695" y="3610"/>
                    <a:pt x="45804" y="4359"/>
                    <a:pt x="45792" y="5107"/>
                  </a:cubicBezTo>
                  <a:cubicBezTo>
                    <a:pt x="45611" y="5385"/>
                    <a:pt x="45406" y="5638"/>
                    <a:pt x="45188" y="5892"/>
                  </a:cubicBezTo>
                  <a:cubicBezTo>
                    <a:pt x="45249" y="4986"/>
                    <a:pt x="44717" y="4274"/>
                    <a:pt x="44778" y="3369"/>
                  </a:cubicBezTo>
                  <a:lnTo>
                    <a:pt x="44778" y="3369"/>
                  </a:lnTo>
                  <a:cubicBezTo>
                    <a:pt x="44283" y="4129"/>
                    <a:pt x="44174" y="4890"/>
                    <a:pt x="43897" y="5650"/>
                  </a:cubicBezTo>
                  <a:cubicBezTo>
                    <a:pt x="43595" y="5228"/>
                    <a:pt x="43365" y="4757"/>
                    <a:pt x="43208" y="4262"/>
                  </a:cubicBezTo>
                  <a:lnTo>
                    <a:pt x="43208" y="4262"/>
                  </a:lnTo>
                  <a:cubicBezTo>
                    <a:pt x="43341" y="4805"/>
                    <a:pt x="43559" y="5337"/>
                    <a:pt x="43824" y="5844"/>
                  </a:cubicBezTo>
                  <a:cubicBezTo>
                    <a:pt x="43740" y="6037"/>
                    <a:pt x="43643" y="6218"/>
                    <a:pt x="43534" y="6399"/>
                  </a:cubicBezTo>
                  <a:lnTo>
                    <a:pt x="43462" y="6399"/>
                  </a:lnTo>
                  <a:cubicBezTo>
                    <a:pt x="43329" y="5288"/>
                    <a:pt x="42858" y="3779"/>
                    <a:pt x="42750" y="2681"/>
                  </a:cubicBezTo>
                  <a:lnTo>
                    <a:pt x="42750" y="2681"/>
                  </a:lnTo>
                  <a:cubicBezTo>
                    <a:pt x="42810" y="3719"/>
                    <a:pt x="42255" y="5361"/>
                    <a:pt x="41711" y="6302"/>
                  </a:cubicBezTo>
                  <a:cubicBezTo>
                    <a:pt x="41458" y="5276"/>
                    <a:pt x="41325" y="4214"/>
                    <a:pt x="41313" y="3151"/>
                  </a:cubicBezTo>
                  <a:cubicBezTo>
                    <a:pt x="41084" y="4274"/>
                    <a:pt x="40806" y="4455"/>
                    <a:pt x="40577" y="5578"/>
                  </a:cubicBezTo>
                  <a:cubicBezTo>
                    <a:pt x="40057" y="4371"/>
                    <a:pt x="40130" y="4093"/>
                    <a:pt x="39611" y="2886"/>
                  </a:cubicBezTo>
                  <a:cubicBezTo>
                    <a:pt x="39611" y="3900"/>
                    <a:pt x="39152" y="4769"/>
                    <a:pt x="39152" y="5783"/>
                  </a:cubicBezTo>
                  <a:cubicBezTo>
                    <a:pt x="38741" y="4757"/>
                    <a:pt x="38416" y="3345"/>
                    <a:pt x="37715" y="2403"/>
                  </a:cubicBezTo>
                  <a:cubicBezTo>
                    <a:pt x="37607" y="4045"/>
                    <a:pt x="37389" y="4866"/>
                    <a:pt x="37293" y="6218"/>
                  </a:cubicBezTo>
                  <a:lnTo>
                    <a:pt x="37208" y="6097"/>
                  </a:lnTo>
                  <a:cubicBezTo>
                    <a:pt x="37063" y="5083"/>
                    <a:pt x="36315" y="3260"/>
                    <a:pt x="36230" y="2330"/>
                  </a:cubicBezTo>
                  <a:lnTo>
                    <a:pt x="34806" y="4986"/>
                  </a:lnTo>
                  <a:lnTo>
                    <a:pt x="34407" y="4419"/>
                  </a:lnTo>
                  <a:cubicBezTo>
                    <a:pt x="34335" y="3598"/>
                    <a:pt x="34262" y="2777"/>
                    <a:pt x="34190" y="1956"/>
                  </a:cubicBezTo>
                  <a:cubicBezTo>
                    <a:pt x="33900" y="2306"/>
                    <a:pt x="33635" y="2668"/>
                    <a:pt x="33381" y="3043"/>
                  </a:cubicBezTo>
                  <a:cubicBezTo>
                    <a:pt x="33405" y="2946"/>
                    <a:pt x="33417" y="2850"/>
                    <a:pt x="33442" y="2741"/>
                  </a:cubicBezTo>
                  <a:lnTo>
                    <a:pt x="33442" y="2741"/>
                  </a:lnTo>
                  <a:lnTo>
                    <a:pt x="31945" y="5192"/>
                  </a:lnTo>
                  <a:cubicBezTo>
                    <a:pt x="31824" y="4673"/>
                    <a:pt x="31619" y="4105"/>
                    <a:pt x="31437" y="3550"/>
                  </a:cubicBezTo>
                  <a:cubicBezTo>
                    <a:pt x="31498" y="3248"/>
                    <a:pt x="31570" y="2934"/>
                    <a:pt x="31643" y="2620"/>
                  </a:cubicBezTo>
                  <a:lnTo>
                    <a:pt x="31643" y="2620"/>
                  </a:lnTo>
                  <a:cubicBezTo>
                    <a:pt x="31522" y="2741"/>
                    <a:pt x="31389" y="2862"/>
                    <a:pt x="31268" y="2982"/>
                  </a:cubicBezTo>
                  <a:cubicBezTo>
                    <a:pt x="31208" y="2765"/>
                    <a:pt x="31160" y="2536"/>
                    <a:pt x="31124" y="2318"/>
                  </a:cubicBezTo>
                  <a:cubicBezTo>
                    <a:pt x="30918" y="2813"/>
                    <a:pt x="30749" y="3284"/>
                    <a:pt x="30580" y="3743"/>
                  </a:cubicBezTo>
                  <a:cubicBezTo>
                    <a:pt x="30218" y="4166"/>
                    <a:pt x="29892" y="4624"/>
                    <a:pt x="29590" y="5095"/>
                  </a:cubicBezTo>
                  <a:cubicBezTo>
                    <a:pt x="29530" y="4938"/>
                    <a:pt x="29458" y="4769"/>
                    <a:pt x="29385" y="4600"/>
                  </a:cubicBezTo>
                  <a:cubicBezTo>
                    <a:pt x="29518" y="3791"/>
                    <a:pt x="29639" y="2982"/>
                    <a:pt x="29771" y="2173"/>
                  </a:cubicBezTo>
                  <a:lnTo>
                    <a:pt x="29771" y="2173"/>
                  </a:lnTo>
                  <a:cubicBezTo>
                    <a:pt x="29506" y="2668"/>
                    <a:pt x="29228" y="3151"/>
                    <a:pt x="28914" y="3610"/>
                  </a:cubicBezTo>
                  <a:cubicBezTo>
                    <a:pt x="28745" y="3260"/>
                    <a:pt x="28612" y="2886"/>
                    <a:pt x="28516" y="2499"/>
                  </a:cubicBezTo>
                  <a:cubicBezTo>
                    <a:pt x="27791" y="3320"/>
                    <a:pt x="27526" y="4178"/>
                    <a:pt x="27212" y="5216"/>
                  </a:cubicBezTo>
                  <a:cubicBezTo>
                    <a:pt x="27164" y="5059"/>
                    <a:pt x="27115" y="4902"/>
                    <a:pt x="27055" y="4745"/>
                  </a:cubicBezTo>
                  <a:lnTo>
                    <a:pt x="27333" y="2910"/>
                  </a:lnTo>
                  <a:lnTo>
                    <a:pt x="26765" y="3779"/>
                  </a:lnTo>
                  <a:lnTo>
                    <a:pt x="26391" y="2693"/>
                  </a:lnTo>
                  <a:cubicBezTo>
                    <a:pt x="25812" y="3115"/>
                    <a:pt x="25558" y="3707"/>
                    <a:pt x="25401" y="4371"/>
                  </a:cubicBezTo>
                  <a:cubicBezTo>
                    <a:pt x="25425" y="3767"/>
                    <a:pt x="25449" y="3151"/>
                    <a:pt x="25486" y="2548"/>
                  </a:cubicBezTo>
                  <a:lnTo>
                    <a:pt x="25486" y="2548"/>
                  </a:lnTo>
                  <a:lnTo>
                    <a:pt x="24580" y="4479"/>
                  </a:lnTo>
                  <a:lnTo>
                    <a:pt x="23952" y="2874"/>
                  </a:lnTo>
                  <a:cubicBezTo>
                    <a:pt x="23759" y="3091"/>
                    <a:pt x="23578" y="3320"/>
                    <a:pt x="23409" y="3562"/>
                  </a:cubicBezTo>
                  <a:cubicBezTo>
                    <a:pt x="23373" y="3103"/>
                    <a:pt x="23337" y="2656"/>
                    <a:pt x="23300" y="2198"/>
                  </a:cubicBezTo>
                  <a:lnTo>
                    <a:pt x="23300" y="2198"/>
                  </a:lnTo>
                  <a:cubicBezTo>
                    <a:pt x="23325" y="2741"/>
                    <a:pt x="23300" y="3272"/>
                    <a:pt x="23228" y="3803"/>
                  </a:cubicBezTo>
                  <a:cubicBezTo>
                    <a:pt x="22950" y="4202"/>
                    <a:pt x="22709" y="4612"/>
                    <a:pt x="22492" y="5035"/>
                  </a:cubicBezTo>
                  <a:cubicBezTo>
                    <a:pt x="22347" y="4045"/>
                    <a:pt x="22274" y="3043"/>
                    <a:pt x="22274" y="2041"/>
                  </a:cubicBezTo>
                  <a:cubicBezTo>
                    <a:pt x="22178" y="2693"/>
                    <a:pt x="22081" y="3332"/>
                    <a:pt x="21997" y="3972"/>
                  </a:cubicBezTo>
                  <a:cubicBezTo>
                    <a:pt x="21924" y="3707"/>
                    <a:pt x="21864" y="3429"/>
                    <a:pt x="21803" y="3151"/>
                  </a:cubicBezTo>
                  <a:cubicBezTo>
                    <a:pt x="21477" y="3453"/>
                    <a:pt x="21200" y="3779"/>
                    <a:pt x="20970" y="4141"/>
                  </a:cubicBezTo>
                  <a:lnTo>
                    <a:pt x="20222" y="1727"/>
                  </a:lnTo>
                  <a:lnTo>
                    <a:pt x="20234" y="5300"/>
                  </a:lnTo>
                  <a:lnTo>
                    <a:pt x="19679" y="3115"/>
                  </a:lnTo>
                  <a:cubicBezTo>
                    <a:pt x="19594" y="3212"/>
                    <a:pt x="19522" y="3320"/>
                    <a:pt x="19449" y="3417"/>
                  </a:cubicBezTo>
                  <a:cubicBezTo>
                    <a:pt x="19220" y="2886"/>
                    <a:pt x="18966" y="2355"/>
                    <a:pt x="18701" y="1848"/>
                  </a:cubicBezTo>
                  <a:lnTo>
                    <a:pt x="18701" y="1848"/>
                  </a:lnTo>
                  <a:cubicBezTo>
                    <a:pt x="18809" y="2620"/>
                    <a:pt x="18894" y="3405"/>
                    <a:pt x="18942" y="4202"/>
                  </a:cubicBezTo>
                  <a:cubicBezTo>
                    <a:pt x="18761" y="4540"/>
                    <a:pt x="18580" y="4866"/>
                    <a:pt x="18375" y="5192"/>
                  </a:cubicBezTo>
                  <a:cubicBezTo>
                    <a:pt x="18302" y="4733"/>
                    <a:pt x="18242" y="4298"/>
                    <a:pt x="18170" y="3852"/>
                  </a:cubicBezTo>
                  <a:cubicBezTo>
                    <a:pt x="18266" y="3308"/>
                    <a:pt x="18363" y="2765"/>
                    <a:pt x="18447" y="2234"/>
                  </a:cubicBezTo>
                  <a:lnTo>
                    <a:pt x="18447" y="2234"/>
                  </a:lnTo>
                  <a:lnTo>
                    <a:pt x="18037" y="2922"/>
                  </a:lnTo>
                  <a:cubicBezTo>
                    <a:pt x="18025" y="2837"/>
                    <a:pt x="18013" y="2753"/>
                    <a:pt x="18000" y="2681"/>
                  </a:cubicBezTo>
                  <a:cubicBezTo>
                    <a:pt x="17711" y="3043"/>
                    <a:pt x="17457" y="3453"/>
                    <a:pt x="17264" y="3888"/>
                  </a:cubicBezTo>
                  <a:lnTo>
                    <a:pt x="17035" y="3502"/>
                  </a:lnTo>
                  <a:cubicBezTo>
                    <a:pt x="16938" y="3948"/>
                    <a:pt x="16878" y="4407"/>
                    <a:pt x="16842" y="4866"/>
                  </a:cubicBezTo>
                  <a:lnTo>
                    <a:pt x="16660" y="5180"/>
                  </a:lnTo>
                  <a:cubicBezTo>
                    <a:pt x="16491" y="4757"/>
                    <a:pt x="16383" y="4310"/>
                    <a:pt x="16310" y="3864"/>
                  </a:cubicBezTo>
                  <a:cubicBezTo>
                    <a:pt x="16407" y="3272"/>
                    <a:pt x="16516" y="2693"/>
                    <a:pt x="16660" y="2113"/>
                  </a:cubicBezTo>
                  <a:lnTo>
                    <a:pt x="16660" y="2113"/>
                  </a:lnTo>
                  <a:cubicBezTo>
                    <a:pt x="15936" y="2765"/>
                    <a:pt x="15308" y="3514"/>
                    <a:pt x="14765" y="4322"/>
                  </a:cubicBezTo>
                  <a:lnTo>
                    <a:pt x="14524" y="3236"/>
                  </a:lnTo>
                  <a:lnTo>
                    <a:pt x="14777" y="1654"/>
                  </a:lnTo>
                  <a:lnTo>
                    <a:pt x="14777" y="1654"/>
                  </a:lnTo>
                  <a:cubicBezTo>
                    <a:pt x="14644" y="1908"/>
                    <a:pt x="14499" y="2161"/>
                    <a:pt x="14355" y="2415"/>
                  </a:cubicBezTo>
                  <a:lnTo>
                    <a:pt x="14282" y="2065"/>
                  </a:lnTo>
                  <a:lnTo>
                    <a:pt x="13642" y="3514"/>
                  </a:lnTo>
                  <a:cubicBezTo>
                    <a:pt x="13280" y="4021"/>
                    <a:pt x="12906" y="4504"/>
                    <a:pt x="12495" y="4962"/>
                  </a:cubicBezTo>
                  <a:cubicBezTo>
                    <a:pt x="12363" y="4600"/>
                    <a:pt x="12242" y="4250"/>
                    <a:pt x="12121" y="3888"/>
                  </a:cubicBezTo>
                  <a:lnTo>
                    <a:pt x="12350" y="2391"/>
                  </a:lnTo>
                  <a:lnTo>
                    <a:pt x="12350" y="2391"/>
                  </a:lnTo>
                  <a:lnTo>
                    <a:pt x="11904" y="3079"/>
                  </a:lnTo>
                  <a:cubicBezTo>
                    <a:pt x="11795" y="2681"/>
                    <a:pt x="11711" y="2270"/>
                    <a:pt x="11638" y="1860"/>
                  </a:cubicBezTo>
                  <a:lnTo>
                    <a:pt x="10696" y="4914"/>
                  </a:lnTo>
                  <a:lnTo>
                    <a:pt x="10358" y="5433"/>
                  </a:lnTo>
                  <a:cubicBezTo>
                    <a:pt x="10407" y="4286"/>
                    <a:pt x="10455" y="3139"/>
                    <a:pt x="10503" y="1992"/>
                  </a:cubicBezTo>
                  <a:lnTo>
                    <a:pt x="10503" y="1992"/>
                  </a:lnTo>
                  <a:lnTo>
                    <a:pt x="9779" y="3550"/>
                  </a:lnTo>
                  <a:cubicBezTo>
                    <a:pt x="9610" y="2777"/>
                    <a:pt x="9441" y="1992"/>
                    <a:pt x="9272" y="1208"/>
                  </a:cubicBezTo>
                  <a:cubicBezTo>
                    <a:pt x="9006" y="2004"/>
                    <a:pt x="8753" y="2789"/>
                    <a:pt x="8487" y="3586"/>
                  </a:cubicBezTo>
                  <a:cubicBezTo>
                    <a:pt x="8427" y="2946"/>
                    <a:pt x="8379" y="2294"/>
                    <a:pt x="8330" y="1654"/>
                  </a:cubicBezTo>
                  <a:lnTo>
                    <a:pt x="8330" y="1654"/>
                  </a:lnTo>
                  <a:cubicBezTo>
                    <a:pt x="8379" y="2825"/>
                    <a:pt x="8209" y="3996"/>
                    <a:pt x="7823" y="5107"/>
                  </a:cubicBezTo>
                  <a:cubicBezTo>
                    <a:pt x="7618" y="3634"/>
                    <a:pt x="7425" y="2173"/>
                    <a:pt x="7220" y="713"/>
                  </a:cubicBezTo>
                  <a:cubicBezTo>
                    <a:pt x="6978" y="2077"/>
                    <a:pt x="6725" y="3441"/>
                    <a:pt x="6471" y="4805"/>
                  </a:cubicBezTo>
                  <a:cubicBezTo>
                    <a:pt x="5855" y="3441"/>
                    <a:pt x="5541" y="1956"/>
                    <a:pt x="5529" y="447"/>
                  </a:cubicBezTo>
                  <a:cubicBezTo>
                    <a:pt x="5469" y="797"/>
                    <a:pt x="5397" y="1135"/>
                    <a:pt x="5336" y="1485"/>
                  </a:cubicBezTo>
                  <a:lnTo>
                    <a:pt x="5240" y="1184"/>
                  </a:lnTo>
                  <a:lnTo>
                    <a:pt x="5240" y="1932"/>
                  </a:lnTo>
                  <a:cubicBezTo>
                    <a:pt x="5119" y="2572"/>
                    <a:pt x="4998" y="3224"/>
                    <a:pt x="4865" y="3864"/>
                  </a:cubicBezTo>
                  <a:cubicBezTo>
                    <a:pt x="4539" y="2982"/>
                    <a:pt x="4165" y="2125"/>
                    <a:pt x="3718" y="1304"/>
                  </a:cubicBezTo>
                  <a:lnTo>
                    <a:pt x="3718" y="1304"/>
                  </a:lnTo>
                  <a:cubicBezTo>
                    <a:pt x="3815" y="1944"/>
                    <a:pt x="3887" y="2596"/>
                    <a:pt x="3936" y="3248"/>
                  </a:cubicBezTo>
                  <a:cubicBezTo>
                    <a:pt x="3622" y="2306"/>
                    <a:pt x="3368" y="1340"/>
                    <a:pt x="3175" y="375"/>
                  </a:cubicBezTo>
                  <a:cubicBezTo>
                    <a:pt x="2897" y="1377"/>
                    <a:pt x="2608" y="2391"/>
                    <a:pt x="2318" y="3417"/>
                  </a:cubicBezTo>
                  <a:lnTo>
                    <a:pt x="2064" y="2958"/>
                  </a:lnTo>
                  <a:cubicBezTo>
                    <a:pt x="1956" y="3405"/>
                    <a:pt x="1895" y="3840"/>
                    <a:pt x="1871" y="4298"/>
                  </a:cubicBezTo>
                  <a:cubicBezTo>
                    <a:pt x="1352" y="2862"/>
                    <a:pt x="845" y="1437"/>
                    <a:pt x="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 name="Google Shape;488;p37"/>
            <p:cNvGrpSpPr/>
            <p:nvPr/>
          </p:nvGrpSpPr>
          <p:grpSpPr>
            <a:xfrm>
              <a:off x="24" y="3547662"/>
              <a:ext cx="9144121" cy="1596006"/>
              <a:chOff x="985425" y="3550775"/>
              <a:chExt cx="4753650" cy="587350"/>
            </a:xfrm>
          </p:grpSpPr>
          <p:sp>
            <p:nvSpPr>
              <p:cNvPr id="489" name="Google Shape;489;p37"/>
              <p:cNvSpPr/>
              <p:nvPr/>
            </p:nvSpPr>
            <p:spPr>
              <a:xfrm>
                <a:off x="985425" y="3550775"/>
                <a:ext cx="4753650" cy="587050"/>
              </a:xfrm>
              <a:custGeom>
                <a:avLst/>
                <a:gdLst/>
                <a:ahLst/>
                <a:cxnLst/>
                <a:rect l="l" t="t" r="r" b="b"/>
                <a:pathLst>
                  <a:path w="190146" h="23482" extrusionOk="0">
                    <a:moveTo>
                      <a:pt x="64023" y="1"/>
                    </a:moveTo>
                    <a:cubicBezTo>
                      <a:pt x="62836" y="1"/>
                      <a:pt x="61837" y="19"/>
                      <a:pt x="61076" y="60"/>
                    </a:cubicBezTo>
                    <a:cubicBezTo>
                      <a:pt x="54125" y="446"/>
                      <a:pt x="47168" y="533"/>
                      <a:pt x="40209" y="533"/>
                    </a:cubicBezTo>
                    <a:cubicBezTo>
                      <a:pt x="37583" y="533"/>
                      <a:pt x="34957" y="520"/>
                      <a:pt x="32331" y="507"/>
                    </a:cubicBezTo>
                    <a:cubicBezTo>
                      <a:pt x="29723" y="495"/>
                      <a:pt x="0" y="374"/>
                      <a:pt x="0" y="374"/>
                    </a:cubicBezTo>
                    <a:lnTo>
                      <a:pt x="0" y="23482"/>
                    </a:lnTo>
                    <a:lnTo>
                      <a:pt x="190146" y="23482"/>
                    </a:lnTo>
                    <a:lnTo>
                      <a:pt x="190146" y="374"/>
                    </a:lnTo>
                    <a:cubicBezTo>
                      <a:pt x="178846" y="374"/>
                      <a:pt x="167498" y="1268"/>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542C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985425" y="3550775"/>
                <a:ext cx="4753650" cy="81500"/>
              </a:xfrm>
              <a:custGeom>
                <a:avLst/>
                <a:gdLst/>
                <a:ahLst/>
                <a:cxnLst/>
                <a:rect l="l" t="t" r="r" b="b"/>
                <a:pathLst>
                  <a:path w="190146" h="3260" extrusionOk="0">
                    <a:moveTo>
                      <a:pt x="64023" y="1"/>
                    </a:moveTo>
                    <a:cubicBezTo>
                      <a:pt x="62836" y="1"/>
                      <a:pt x="61837" y="19"/>
                      <a:pt x="61076" y="60"/>
                    </a:cubicBezTo>
                    <a:cubicBezTo>
                      <a:pt x="54125" y="446"/>
                      <a:pt x="47161" y="533"/>
                      <a:pt x="40199" y="533"/>
                    </a:cubicBezTo>
                    <a:cubicBezTo>
                      <a:pt x="37572" y="533"/>
                      <a:pt x="34945" y="520"/>
                      <a:pt x="32319" y="507"/>
                    </a:cubicBezTo>
                    <a:cubicBezTo>
                      <a:pt x="29711" y="495"/>
                      <a:pt x="0" y="386"/>
                      <a:pt x="0" y="374"/>
                    </a:cubicBezTo>
                    <a:lnTo>
                      <a:pt x="0" y="2040"/>
                    </a:lnTo>
                    <a:cubicBezTo>
                      <a:pt x="0" y="2040"/>
                      <a:pt x="28661" y="2922"/>
                      <a:pt x="31269" y="2946"/>
                    </a:cubicBezTo>
                    <a:cubicBezTo>
                      <a:pt x="31500" y="2947"/>
                      <a:pt x="31733" y="2947"/>
                      <a:pt x="31966" y="2947"/>
                    </a:cubicBezTo>
                    <a:cubicBezTo>
                      <a:pt x="41369" y="2947"/>
                      <a:pt x="51734" y="2245"/>
                      <a:pt x="61076" y="1739"/>
                    </a:cubicBezTo>
                    <a:cubicBezTo>
                      <a:pt x="62632" y="1652"/>
                      <a:pt x="65182" y="1617"/>
                      <a:pt x="68284" y="1617"/>
                    </a:cubicBezTo>
                    <a:cubicBezTo>
                      <a:pt x="78976" y="1617"/>
                      <a:pt x="96209" y="2026"/>
                      <a:pt x="101749" y="2101"/>
                    </a:cubicBezTo>
                    <a:cubicBezTo>
                      <a:pt x="106170" y="2161"/>
                      <a:pt x="111283" y="2364"/>
                      <a:pt x="116098" y="2364"/>
                    </a:cubicBezTo>
                    <a:cubicBezTo>
                      <a:pt x="118015" y="2364"/>
                      <a:pt x="119885" y="2332"/>
                      <a:pt x="121645" y="2246"/>
                    </a:cubicBezTo>
                    <a:cubicBezTo>
                      <a:pt x="122554" y="2202"/>
                      <a:pt x="123439" y="2182"/>
                      <a:pt x="124308" y="2182"/>
                    </a:cubicBezTo>
                    <a:cubicBezTo>
                      <a:pt x="129892" y="2182"/>
                      <a:pt x="134783" y="2983"/>
                      <a:pt x="140624" y="3224"/>
                    </a:cubicBezTo>
                    <a:cubicBezTo>
                      <a:pt x="141231" y="3248"/>
                      <a:pt x="141864" y="3259"/>
                      <a:pt x="142517" y="3259"/>
                    </a:cubicBezTo>
                    <a:cubicBezTo>
                      <a:pt x="146953" y="3259"/>
                      <a:pt x="152289" y="2757"/>
                      <a:pt x="156415" y="2704"/>
                    </a:cubicBezTo>
                    <a:cubicBezTo>
                      <a:pt x="167823" y="2572"/>
                      <a:pt x="178846" y="2040"/>
                      <a:pt x="190146" y="2040"/>
                    </a:cubicBezTo>
                    <a:lnTo>
                      <a:pt x="190146" y="386"/>
                    </a:lnTo>
                    <a:cubicBezTo>
                      <a:pt x="190070" y="386"/>
                      <a:pt x="189994" y="386"/>
                      <a:pt x="189919" y="386"/>
                    </a:cubicBezTo>
                    <a:cubicBezTo>
                      <a:pt x="178694" y="386"/>
                      <a:pt x="167421" y="1269"/>
                      <a:pt x="156101" y="1401"/>
                    </a:cubicBezTo>
                    <a:cubicBezTo>
                      <a:pt x="153856" y="1423"/>
                      <a:pt x="151609" y="1449"/>
                      <a:pt x="149362" y="1449"/>
                    </a:cubicBezTo>
                    <a:cubicBezTo>
                      <a:pt x="146871" y="1449"/>
                      <a:pt x="144379" y="1418"/>
                      <a:pt x="141891" y="1316"/>
                    </a:cubicBezTo>
                    <a:cubicBezTo>
                      <a:pt x="136270" y="1085"/>
                      <a:pt x="130649" y="502"/>
                      <a:pt x="125028" y="502"/>
                    </a:cubicBezTo>
                    <a:cubicBezTo>
                      <a:pt x="123900" y="502"/>
                      <a:pt x="122773" y="525"/>
                      <a:pt x="121645" y="580"/>
                    </a:cubicBezTo>
                    <a:cubicBezTo>
                      <a:pt x="115939" y="858"/>
                      <a:pt x="109183" y="1301"/>
                      <a:pt x="103316" y="1301"/>
                    </a:cubicBezTo>
                    <a:cubicBezTo>
                      <a:pt x="102827" y="1301"/>
                      <a:pt x="102345" y="1298"/>
                      <a:pt x="101870" y="1292"/>
                    </a:cubicBezTo>
                    <a:cubicBezTo>
                      <a:pt x="95498" y="1206"/>
                      <a:pt x="73632" y="1"/>
                      <a:pt x="64023" y="1"/>
                    </a:cubicBezTo>
                    <a:close/>
                  </a:path>
                </a:pathLst>
              </a:custGeom>
              <a:solidFill>
                <a:srgbClr val="6C4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985425" y="3957075"/>
                <a:ext cx="4753650" cy="181050"/>
              </a:xfrm>
              <a:custGeom>
                <a:avLst/>
                <a:gdLst/>
                <a:ahLst/>
                <a:cxnLst/>
                <a:rect l="l" t="t" r="r" b="b"/>
                <a:pathLst>
                  <a:path w="190146" h="7242" extrusionOk="0">
                    <a:moveTo>
                      <a:pt x="112072" y="0"/>
                    </a:moveTo>
                    <a:cubicBezTo>
                      <a:pt x="111613" y="0"/>
                      <a:pt x="111154" y="4"/>
                      <a:pt x="110695" y="10"/>
                    </a:cubicBezTo>
                    <a:cubicBezTo>
                      <a:pt x="107267" y="83"/>
                      <a:pt x="103983" y="602"/>
                      <a:pt x="100602" y="976"/>
                    </a:cubicBezTo>
                    <a:cubicBezTo>
                      <a:pt x="98395" y="1217"/>
                      <a:pt x="96184" y="1309"/>
                      <a:pt x="93972" y="1309"/>
                    </a:cubicBezTo>
                    <a:cubicBezTo>
                      <a:pt x="89420" y="1309"/>
                      <a:pt x="84865" y="918"/>
                      <a:pt x="80332" y="626"/>
                    </a:cubicBezTo>
                    <a:cubicBezTo>
                      <a:pt x="77651" y="453"/>
                      <a:pt x="74962" y="319"/>
                      <a:pt x="72271" y="319"/>
                    </a:cubicBezTo>
                    <a:cubicBezTo>
                      <a:pt x="71570" y="319"/>
                      <a:pt x="70868" y="328"/>
                      <a:pt x="70167" y="348"/>
                    </a:cubicBezTo>
                    <a:cubicBezTo>
                      <a:pt x="66702" y="469"/>
                      <a:pt x="63261" y="952"/>
                      <a:pt x="59821" y="1338"/>
                    </a:cubicBezTo>
                    <a:cubicBezTo>
                      <a:pt x="53448" y="2040"/>
                      <a:pt x="47031" y="2610"/>
                      <a:pt x="40602" y="2610"/>
                    </a:cubicBezTo>
                    <a:cubicBezTo>
                      <a:pt x="40284" y="2610"/>
                      <a:pt x="39965" y="2609"/>
                      <a:pt x="39647" y="2606"/>
                    </a:cubicBezTo>
                    <a:cubicBezTo>
                      <a:pt x="36086" y="2582"/>
                      <a:pt x="32536" y="2364"/>
                      <a:pt x="29011" y="1942"/>
                    </a:cubicBezTo>
                    <a:cubicBezTo>
                      <a:pt x="26077" y="1592"/>
                      <a:pt x="23168" y="1121"/>
                      <a:pt x="20234" y="819"/>
                    </a:cubicBezTo>
                    <a:cubicBezTo>
                      <a:pt x="17594" y="549"/>
                      <a:pt x="14899" y="361"/>
                      <a:pt x="12210" y="361"/>
                    </a:cubicBezTo>
                    <a:cubicBezTo>
                      <a:pt x="8885" y="361"/>
                      <a:pt x="5569" y="648"/>
                      <a:pt x="2378" y="1423"/>
                    </a:cubicBezTo>
                    <a:cubicBezTo>
                      <a:pt x="1570" y="1616"/>
                      <a:pt x="773" y="1845"/>
                      <a:pt x="0" y="2111"/>
                    </a:cubicBezTo>
                    <a:lnTo>
                      <a:pt x="0" y="7242"/>
                    </a:lnTo>
                    <a:lnTo>
                      <a:pt x="190146" y="7242"/>
                    </a:lnTo>
                    <a:lnTo>
                      <a:pt x="190146" y="1290"/>
                    </a:lnTo>
                    <a:cubicBezTo>
                      <a:pt x="187925" y="1712"/>
                      <a:pt x="185667" y="1954"/>
                      <a:pt x="183397" y="2002"/>
                    </a:cubicBezTo>
                    <a:cubicBezTo>
                      <a:pt x="183278" y="2004"/>
                      <a:pt x="183158" y="2005"/>
                      <a:pt x="183039" y="2005"/>
                    </a:cubicBezTo>
                    <a:cubicBezTo>
                      <a:pt x="179798" y="2005"/>
                      <a:pt x="176663" y="1390"/>
                      <a:pt x="173437" y="1169"/>
                    </a:cubicBezTo>
                    <a:cubicBezTo>
                      <a:pt x="172579" y="1114"/>
                      <a:pt x="171727" y="1089"/>
                      <a:pt x="170879" y="1089"/>
                    </a:cubicBezTo>
                    <a:cubicBezTo>
                      <a:pt x="168220" y="1089"/>
                      <a:pt x="165598" y="1329"/>
                      <a:pt x="162934" y="1604"/>
                    </a:cubicBezTo>
                    <a:cubicBezTo>
                      <a:pt x="157640" y="2138"/>
                      <a:pt x="152374" y="2590"/>
                      <a:pt x="147079" y="2590"/>
                    </a:cubicBezTo>
                    <a:cubicBezTo>
                      <a:pt x="145309" y="2590"/>
                      <a:pt x="143536" y="2540"/>
                      <a:pt x="141758" y="2425"/>
                    </a:cubicBezTo>
                    <a:cubicBezTo>
                      <a:pt x="134817" y="1966"/>
                      <a:pt x="127947" y="988"/>
                      <a:pt x="121017" y="409"/>
                    </a:cubicBezTo>
                    <a:cubicBezTo>
                      <a:pt x="118035" y="136"/>
                      <a:pt x="115053" y="0"/>
                      <a:pt x="112072"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985488" y="3664944"/>
                <a:ext cx="3295820" cy="118924"/>
              </a:xfrm>
              <a:custGeom>
                <a:avLst/>
                <a:gdLst/>
                <a:ahLst/>
                <a:cxnLst/>
                <a:rect l="l" t="t" r="r" b="b"/>
                <a:pathLst>
                  <a:path w="190146" h="11600" extrusionOk="0">
                    <a:moveTo>
                      <a:pt x="43994" y="0"/>
                    </a:moveTo>
                    <a:cubicBezTo>
                      <a:pt x="41806" y="0"/>
                      <a:pt x="39620" y="80"/>
                      <a:pt x="37438" y="244"/>
                    </a:cubicBezTo>
                    <a:cubicBezTo>
                      <a:pt x="33707" y="498"/>
                      <a:pt x="29989" y="957"/>
                      <a:pt x="26307" y="1536"/>
                    </a:cubicBezTo>
                    <a:cubicBezTo>
                      <a:pt x="23023" y="2055"/>
                      <a:pt x="19775" y="2780"/>
                      <a:pt x="16467" y="3057"/>
                    </a:cubicBezTo>
                    <a:cubicBezTo>
                      <a:pt x="15181" y="3167"/>
                      <a:pt x="13883" y="3225"/>
                      <a:pt x="12584" y="3225"/>
                    </a:cubicBezTo>
                    <a:cubicBezTo>
                      <a:pt x="8298" y="3225"/>
                      <a:pt x="3993" y="2588"/>
                      <a:pt x="0" y="1041"/>
                    </a:cubicBezTo>
                    <a:lnTo>
                      <a:pt x="0" y="11001"/>
                    </a:lnTo>
                    <a:cubicBezTo>
                      <a:pt x="785" y="10687"/>
                      <a:pt x="1570" y="10410"/>
                      <a:pt x="2378" y="10180"/>
                    </a:cubicBezTo>
                    <a:cubicBezTo>
                      <a:pt x="5574" y="9258"/>
                      <a:pt x="8895" y="8916"/>
                      <a:pt x="12226" y="8916"/>
                    </a:cubicBezTo>
                    <a:cubicBezTo>
                      <a:pt x="14910" y="8916"/>
                      <a:pt x="17600" y="9138"/>
                      <a:pt x="20234" y="9456"/>
                    </a:cubicBezTo>
                    <a:cubicBezTo>
                      <a:pt x="23168" y="9818"/>
                      <a:pt x="26077" y="10385"/>
                      <a:pt x="29011" y="10808"/>
                    </a:cubicBezTo>
                    <a:cubicBezTo>
                      <a:pt x="32536" y="11303"/>
                      <a:pt x="36086" y="11569"/>
                      <a:pt x="39647" y="11593"/>
                    </a:cubicBezTo>
                    <a:cubicBezTo>
                      <a:pt x="40013" y="11597"/>
                      <a:pt x="40378" y="11600"/>
                      <a:pt x="40744" y="11600"/>
                    </a:cubicBezTo>
                    <a:cubicBezTo>
                      <a:pt x="47126" y="11600"/>
                      <a:pt x="53495" y="10917"/>
                      <a:pt x="59821" y="10084"/>
                    </a:cubicBezTo>
                    <a:cubicBezTo>
                      <a:pt x="63261" y="9637"/>
                      <a:pt x="66702" y="9057"/>
                      <a:pt x="70167" y="8925"/>
                    </a:cubicBezTo>
                    <a:cubicBezTo>
                      <a:pt x="70927" y="8895"/>
                      <a:pt x="71688" y="8882"/>
                      <a:pt x="72448" y="8882"/>
                    </a:cubicBezTo>
                    <a:cubicBezTo>
                      <a:pt x="75080" y="8882"/>
                      <a:pt x="77710" y="9042"/>
                      <a:pt x="80332" y="9239"/>
                    </a:cubicBezTo>
                    <a:cubicBezTo>
                      <a:pt x="84872" y="9588"/>
                      <a:pt x="89433" y="10059"/>
                      <a:pt x="93990" y="10059"/>
                    </a:cubicBezTo>
                    <a:cubicBezTo>
                      <a:pt x="96196" y="10059"/>
                      <a:pt x="98401" y="9949"/>
                      <a:pt x="100602" y="9661"/>
                    </a:cubicBezTo>
                    <a:cubicBezTo>
                      <a:pt x="103983" y="9214"/>
                      <a:pt x="107267" y="8599"/>
                      <a:pt x="110695" y="8514"/>
                    </a:cubicBezTo>
                    <a:cubicBezTo>
                      <a:pt x="111157" y="8504"/>
                      <a:pt x="111620" y="8500"/>
                      <a:pt x="112084" y="8500"/>
                    </a:cubicBezTo>
                    <a:cubicBezTo>
                      <a:pt x="115051" y="8500"/>
                      <a:pt x="118052" y="8693"/>
                      <a:pt x="121017" y="8985"/>
                    </a:cubicBezTo>
                    <a:cubicBezTo>
                      <a:pt x="127947" y="9673"/>
                      <a:pt x="134805" y="10844"/>
                      <a:pt x="141758" y="11388"/>
                    </a:cubicBezTo>
                    <a:cubicBezTo>
                      <a:pt x="143544" y="11524"/>
                      <a:pt x="145325" y="11584"/>
                      <a:pt x="147102" y="11584"/>
                    </a:cubicBezTo>
                    <a:cubicBezTo>
                      <a:pt x="152390" y="11584"/>
                      <a:pt x="157648" y="11051"/>
                      <a:pt x="162934" y="10410"/>
                    </a:cubicBezTo>
                    <a:cubicBezTo>
                      <a:pt x="165590" y="10090"/>
                      <a:pt x="168205" y="9805"/>
                      <a:pt x="170857" y="9805"/>
                    </a:cubicBezTo>
                    <a:cubicBezTo>
                      <a:pt x="171712" y="9805"/>
                      <a:pt x="172572" y="9835"/>
                      <a:pt x="173437" y="9903"/>
                    </a:cubicBezTo>
                    <a:cubicBezTo>
                      <a:pt x="176681" y="10160"/>
                      <a:pt x="179833" y="10895"/>
                      <a:pt x="183093" y="10895"/>
                    </a:cubicBezTo>
                    <a:cubicBezTo>
                      <a:pt x="183194" y="10895"/>
                      <a:pt x="183296" y="10894"/>
                      <a:pt x="183397" y="10893"/>
                    </a:cubicBezTo>
                    <a:cubicBezTo>
                      <a:pt x="185667" y="10832"/>
                      <a:pt x="187937" y="10542"/>
                      <a:pt x="190146" y="10035"/>
                    </a:cubicBezTo>
                    <a:lnTo>
                      <a:pt x="190146" y="1814"/>
                    </a:lnTo>
                    <a:cubicBezTo>
                      <a:pt x="187623" y="2454"/>
                      <a:pt x="185015" y="2840"/>
                      <a:pt x="182516" y="3154"/>
                    </a:cubicBezTo>
                    <a:cubicBezTo>
                      <a:pt x="180861" y="3359"/>
                      <a:pt x="179196" y="3463"/>
                      <a:pt x="177530" y="3463"/>
                    </a:cubicBezTo>
                    <a:cubicBezTo>
                      <a:pt x="176156" y="3463"/>
                      <a:pt x="174782" y="3392"/>
                      <a:pt x="173413" y="3250"/>
                    </a:cubicBezTo>
                    <a:cubicBezTo>
                      <a:pt x="170238" y="2925"/>
                      <a:pt x="167082" y="2610"/>
                      <a:pt x="163893" y="2610"/>
                    </a:cubicBezTo>
                    <a:cubicBezTo>
                      <a:pt x="163529" y="2610"/>
                      <a:pt x="163166" y="2614"/>
                      <a:pt x="162801" y="2623"/>
                    </a:cubicBezTo>
                    <a:cubicBezTo>
                      <a:pt x="155570" y="2816"/>
                      <a:pt x="148447" y="4228"/>
                      <a:pt x="141227" y="4639"/>
                    </a:cubicBezTo>
                    <a:cubicBezTo>
                      <a:pt x="140190" y="4699"/>
                      <a:pt x="139157" y="4727"/>
                      <a:pt x="138128" y="4727"/>
                    </a:cubicBezTo>
                    <a:cubicBezTo>
                      <a:pt x="132556" y="4727"/>
                      <a:pt x="127088" y="3900"/>
                      <a:pt x="121585" y="2840"/>
                    </a:cubicBezTo>
                    <a:cubicBezTo>
                      <a:pt x="115132" y="1595"/>
                      <a:pt x="108631" y="172"/>
                      <a:pt x="102000" y="172"/>
                    </a:cubicBezTo>
                    <a:cubicBezTo>
                      <a:pt x="101945" y="172"/>
                      <a:pt x="101889" y="172"/>
                      <a:pt x="101834" y="172"/>
                    </a:cubicBezTo>
                    <a:cubicBezTo>
                      <a:pt x="98260" y="172"/>
                      <a:pt x="94783" y="703"/>
                      <a:pt x="91294" y="1464"/>
                    </a:cubicBezTo>
                    <a:cubicBezTo>
                      <a:pt x="88011" y="2176"/>
                      <a:pt x="84727" y="2973"/>
                      <a:pt x="81370" y="3311"/>
                    </a:cubicBezTo>
                    <a:cubicBezTo>
                      <a:pt x="80471" y="3400"/>
                      <a:pt x="79574" y="3437"/>
                      <a:pt x="78679" y="3437"/>
                    </a:cubicBezTo>
                    <a:cubicBezTo>
                      <a:pt x="75923" y="3437"/>
                      <a:pt x="73185" y="3083"/>
                      <a:pt x="70433" y="2792"/>
                    </a:cubicBezTo>
                    <a:cubicBezTo>
                      <a:pt x="66907" y="2430"/>
                      <a:pt x="63394" y="2019"/>
                      <a:pt x="59881" y="1500"/>
                    </a:cubicBezTo>
                    <a:cubicBezTo>
                      <a:pt x="56090" y="945"/>
                      <a:pt x="52336" y="317"/>
                      <a:pt x="48508" y="112"/>
                    </a:cubicBezTo>
                    <a:cubicBezTo>
                      <a:pt x="47003" y="38"/>
                      <a:pt x="45498" y="0"/>
                      <a:pt x="43994" y="0"/>
                    </a:cubicBezTo>
                    <a:close/>
                  </a:path>
                </a:pathLst>
              </a:custGeom>
              <a:solidFill>
                <a:srgbClr val="4925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solidFill>
                      <a:schemeClr val="accent5">
                        <a:lumMod val="20000"/>
                        <a:lumOff val="80000"/>
                      </a:schemeClr>
                    </a:solidFill>
                  </a:rPr>
                  <a:t>Present</a:t>
                </a:r>
                <a:r>
                  <a:rPr lang="fr-FR" sz="1800" b="1" dirty="0">
                    <a:solidFill>
                      <a:schemeClr val="accent5">
                        <a:lumMod val="20000"/>
                        <a:lumOff val="80000"/>
                      </a:schemeClr>
                    </a:solidFill>
                  </a:rPr>
                  <a:t>é par : El ghazi Loubna</a:t>
                </a:r>
                <a:endParaRPr sz="1800" b="1" dirty="0">
                  <a:solidFill>
                    <a:schemeClr val="accent5">
                      <a:lumMod val="20000"/>
                      <a:lumOff val="80000"/>
                    </a:schemeClr>
                  </a:solidFill>
                </a:endParaRPr>
              </a:p>
            </p:txBody>
          </p:sp>
        </p:grpSp>
      </p:grpSp>
      <p:sp>
        <p:nvSpPr>
          <p:cNvPr id="493" name="Google Shape;493;p37"/>
          <p:cNvSpPr txBox="1">
            <a:spLocks noGrp="1"/>
          </p:cNvSpPr>
          <p:nvPr>
            <p:ph type="ctrTitle"/>
          </p:nvPr>
        </p:nvSpPr>
        <p:spPr>
          <a:xfrm>
            <a:off x="274320" y="387377"/>
            <a:ext cx="5344159" cy="236776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 Plant Growth Optimization (PGO)</a:t>
            </a:r>
            <a:endParaRPr lang="fr-FR" b="0" dirty="0">
              <a:latin typeface="Lexend Deca Light"/>
              <a:ea typeface="Lexend Deca Light"/>
              <a:cs typeface="Lexend Deca Light"/>
              <a:sym typeface="Lexend Deca Light"/>
            </a:endParaRPr>
          </a:p>
        </p:txBody>
      </p:sp>
      <p:sp>
        <p:nvSpPr>
          <p:cNvPr id="494" name="Google Shape;494;p37"/>
          <p:cNvSpPr txBox="1">
            <a:spLocks noGrp="1"/>
          </p:cNvSpPr>
          <p:nvPr>
            <p:ph type="subTitle" idx="1"/>
          </p:nvPr>
        </p:nvSpPr>
        <p:spPr>
          <a:xfrm>
            <a:off x="1017964" y="2821347"/>
            <a:ext cx="37476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Encadr</a:t>
            </a:r>
            <a:r>
              <a:rPr lang="fr-FR" dirty="0"/>
              <a:t>é</a:t>
            </a:r>
            <a:r>
              <a:rPr lang="en" dirty="0"/>
              <a:t> par : Pr. K</a:t>
            </a:r>
            <a:r>
              <a:rPr lang="en-US" dirty="0"/>
              <a:t>. </a:t>
            </a:r>
            <a:r>
              <a:rPr lang="en-US" dirty="0" err="1"/>
              <a:t>Jebari</a:t>
            </a:r>
            <a:endParaRPr dirty="0"/>
          </a:p>
        </p:txBody>
      </p:sp>
      <p:pic>
        <p:nvPicPr>
          <p:cNvPr id="495" name="Google Shape;495;p37"/>
          <p:cNvPicPr preferRelativeResize="0"/>
          <p:nvPr/>
        </p:nvPicPr>
        <p:blipFill>
          <a:blip r:embed="rId3">
            <a:alphaModFix/>
          </a:blip>
          <a:stretch>
            <a:fillRect/>
          </a:stretch>
        </p:blipFill>
        <p:spPr>
          <a:xfrm>
            <a:off x="5437313" y="1061298"/>
            <a:ext cx="2589701" cy="42395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Métaheuristique de l'Algorithme PGO</a:t>
            </a:r>
            <a:endParaRPr dirty="0"/>
          </a:p>
        </p:txBody>
      </p:sp>
      <p:sp>
        <p:nvSpPr>
          <p:cNvPr id="1007" name="Google Shape;1007;p66"/>
          <p:cNvSpPr txBox="1"/>
          <p:nvPr/>
        </p:nvSpPr>
        <p:spPr>
          <a:xfrm>
            <a:off x="720000" y="2607510"/>
            <a:ext cx="20655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fr-FR" sz="2000" dirty="0">
                <a:solidFill>
                  <a:schemeClr val="dk1"/>
                </a:solidFill>
                <a:latin typeface="Calistoga"/>
                <a:ea typeface="Calistoga"/>
                <a:cs typeface="Calistoga"/>
                <a:sym typeface="Calistoga"/>
              </a:rPr>
              <a:t>Croissance Directionnelle</a:t>
            </a:r>
          </a:p>
        </p:txBody>
      </p:sp>
      <p:sp>
        <p:nvSpPr>
          <p:cNvPr id="1009" name="Google Shape;1009;p66"/>
          <p:cNvSpPr txBox="1"/>
          <p:nvPr/>
        </p:nvSpPr>
        <p:spPr>
          <a:xfrm>
            <a:off x="824700" y="1383351"/>
            <a:ext cx="20655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fr-FR" sz="2000" dirty="0">
                <a:solidFill>
                  <a:schemeClr val="dk1"/>
                </a:solidFill>
                <a:latin typeface="Calistoga"/>
                <a:ea typeface="Calistoga"/>
                <a:cs typeface="Calistoga"/>
                <a:sym typeface="Calistoga"/>
              </a:rPr>
              <a:t>Initialisation</a:t>
            </a:r>
          </a:p>
        </p:txBody>
      </p:sp>
      <p:sp>
        <p:nvSpPr>
          <p:cNvPr id="1011" name="Google Shape;1011;p66"/>
          <p:cNvSpPr txBox="1"/>
          <p:nvPr/>
        </p:nvSpPr>
        <p:spPr>
          <a:xfrm>
            <a:off x="5705400" y="1354217"/>
            <a:ext cx="20655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fr-FR" sz="2000" dirty="0">
                <a:solidFill>
                  <a:schemeClr val="dk1"/>
                </a:solidFill>
                <a:latin typeface="Calistoga"/>
                <a:ea typeface="Calistoga"/>
                <a:cs typeface="Calistoga"/>
                <a:sym typeface="Calistoga"/>
              </a:rPr>
              <a:t>Sélection</a:t>
            </a:r>
          </a:p>
        </p:txBody>
      </p:sp>
      <p:sp>
        <p:nvSpPr>
          <p:cNvPr id="1013" name="Google Shape;1013;p66"/>
          <p:cNvSpPr txBox="1"/>
          <p:nvPr/>
        </p:nvSpPr>
        <p:spPr>
          <a:xfrm>
            <a:off x="5666940" y="2446430"/>
            <a:ext cx="206550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fr-FR" sz="2000" dirty="0">
                <a:solidFill>
                  <a:schemeClr val="dk1"/>
                </a:solidFill>
                <a:latin typeface="Calistoga"/>
                <a:ea typeface="Calistoga"/>
                <a:cs typeface="Calistoga"/>
                <a:sym typeface="Calistoga"/>
              </a:rPr>
              <a:t>Itération</a:t>
            </a:r>
            <a:endParaRPr sz="2000" dirty="0">
              <a:solidFill>
                <a:schemeClr val="dk1"/>
              </a:solidFill>
              <a:latin typeface="Calistoga"/>
              <a:ea typeface="Calistoga"/>
              <a:cs typeface="Calistoga"/>
              <a:sym typeface="Calistoga"/>
            </a:endParaRPr>
          </a:p>
        </p:txBody>
      </p:sp>
      <p:sp>
        <p:nvSpPr>
          <p:cNvPr id="1015" name="Google Shape;1015;p66"/>
          <p:cNvSpPr txBox="1"/>
          <p:nvPr/>
        </p:nvSpPr>
        <p:spPr>
          <a:xfrm>
            <a:off x="720000" y="3746818"/>
            <a:ext cx="20655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fr-FR" sz="2000" dirty="0">
                <a:solidFill>
                  <a:schemeClr val="dk1"/>
                </a:solidFill>
                <a:latin typeface="Calistoga"/>
                <a:ea typeface="Calistoga"/>
                <a:cs typeface="Calistoga"/>
                <a:sym typeface="Calistoga"/>
              </a:rPr>
              <a:t>Réplication et Mutation</a:t>
            </a:r>
            <a:endParaRPr sz="2000" dirty="0">
              <a:solidFill>
                <a:schemeClr val="dk1"/>
              </a:solidFill>
              <a:latin typeface="Calistoga"/>
              <a:ea typeface="Calistoga"/>
              <a:cs typeface="Calistoga"/>
              <a:sym typeface="Calistoga"/>
            </a:endParaRPr>
          </a:p>
        </p:txBody>
      </p:sp>
      <p:sp>
        <p:nvSpPr>
          <p:cNvPr id="1019" name="Google Shape;1019;p66"/>
          <p:cNvSpPr/>
          <p:nvPr/>
        </p:nvSpPr>
        <p:spPr>
          <a:xfrm>
            <a:off x="2937900" y="1395468"/>
            <a:ext cx="734700" cy="7347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dk2"/>
                </a:solidFill>
                <a:latin typeface="Calistoga"/>
                <a:ea typeface="Sarabun"/>
                <a:cs typeface="Calistoga"/>
                <a:sym typeface="Calistoga"/>
              </a:rPr>
              <a:t>1</a:t>
            </a:r>
            <a:endParaRPr dirty="0">
              <a:latin typeface="Sarabun"/>
              <a:ea typeface="Sarabun"/>
              <a:cs typeface="Sarabun"/>
              <a:sym typeface="Sarabun"/>
            </a:endParaRPr>
          </a:p>
        </p:txBody>
      </p:sp>
      <p:sp>
        <p:nvSpPr>
          <p:cNvPr id="1020" name="Google Shape;1020;p66"/>
          <p:cNvSpPr/>
          <p:nvPr/>
        </p:nvSpPr>
        <p:spPr>
          <a:xfrm>
            <a:off x="2937900" y="2502068"/>
            <a:ext cx="734700" cy="7347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dk2"/>
                </a:solidFill>
                <a:latin typeface="Calistoga"/>
                <a:ea typeface="Sarabun"/>
                <a:cs typeface="Calistoga"/>
                <a:sym typeface="Calistoga"/>
              </a:rPr>
              <a:t>2</a:t>
            </a:r>
            <a:endParaRPr dirty="0">
              <a:latin typeface="Sarabun"/>
              <a:ea typeface="Sarabun"/>
              <a:cs typeface="Sarabun"/>
              <a:sym typeface="Sarabun"/>
            </a:endParaRPr>
          </a:p>
        </p:txBody>
      </p:sp>
      <p:sp>
        <p:nvSpPr>
          <p:cNvPr id="1021" name="Google Shape;1021;p66"/>
          <p:cNvSpPr/>
          <p:nvPr/>
        </p:nvSpPr>
        <p:spPr>
          <a:xfrm>
            <a:off x="2937900" y="3608668"/>
            <a:ext cx="734700" cy="7347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dk2"/>
                </a:solidFill>
                <a:latin typeface="Calistoga"/>
                <a:ea typeface="Sarabun"/>
                <a:cs typeface="Calistoga"/>
                <a:sym typeface="Calistoga"/>
              </a:rPr>
              <a:t>3</a:t>
            </a:r>
            <a:endParaRPr dirty="0">
              <a:latin typeface="Sarabun"/>
              <a:ea typeface="Sarabun"/>
              <a:cs typeface="Sarabun"/>
              <a:sym typeface="Sarabun"/>
            </a:endParaRPr>
          </a:p>
        </p:txBody>
      </p:sp>
      <p:sp>
        <p:nvSpPr>
          <p:cNvPr id="1022" name="Google Shape;1022;p66"/>
          <p:cNvSpPr/>
          <p:nvPr/>
        </p:nvSpPr>
        <p:spPr>
          <a:xfrm>
            <a:off x="5471400" y="1395468"/>
            <a:ext cx="734700" cy="7347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dk2"/>
                </a:solidFill>
                <a:latin typeface="Calistoga"/>
                <a:ea typeface="Sarabun"/>
                <a:cs typeface="Calistoga"/>
                <a:sym typeface="Calistoga"/>
              </a:rPr>
              <a:t>4</a:t>
            </a:r>
            <a:endParaRPr dirty="0">
              <a:latin typeface="Sarabun"/>
              <a:ea typeface="Sarabun"/>
              <a:cs typeface="Sarabun"/>
              <a:sym typeface="Sarabun"/>
            </a:endParaRPr>
          </a:p>
        </p:txBody>
      </p:sp>
      <p:sp>
        <p:nvSpPr>
          <p:cNvPr id="1023" name="Google Shape;1023;p66"/>
          <p:cNvSpPr/>
          <p:nvPr/>
        </p:nvSpPr>
        <p:spPr>
          <a:xfrm>
            <a:off x="5471400" y="2502068"/>
            <a:ext cx="734700" cy="7347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dk2"/>
                </a:solidFill>
                <a:latin typeface="Calistoga"/>
                <a:ea typeface="Sarabun"/>
                <a:cs typeface="Calistoga"/>
                <a:sym typeface="Calistoga"/>
              </a:rPr>
              <a:t>5</a:t>
            </a:r>
            <a:endParaRPr dirty="0">
              <a:latin typeface="Sarabun"/>
              <a:ea typeface="Sarabun"/>
              <a:cs typeface="Sarabun"/>
              <a:sym typeface="Sarabun"/>
            </a:endParaRPr>
          </a:p>
        </p:txBody>
      </p:sp>
      <p:sp>
        <p:nvSpPr>
          <p:cNvPr id="1025" name="Google Shape;1025;p66"/>
          <p:cNvSpPr/>
          <p:nvPr/>
        </p:nvSpPr>
        <p:spPr>
          <a:xfrm>
            <a:off x="4204650" y="2502068"/>
            <a:ext cx="734700" cy="7347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1026" name="Google Shape;1026;p66"/>
          <p:cNvCxnSpPr>
            <a:stCxn id="1025" idx="1"/>
            <a:endCxn id="1019" idx="3"/>
          </p:cNvCxnSpPr>
          <p:nvPr/>
        </p:nvCxnSpPr>
        <p:spPr>
          <a:xfrm rot="10800000">
            <a:off x="3672750" y="1762718"/>
            <a:ext cx="531900" cy="1106700"/>
          </a:xfrm>
          <a:prstGeom prst="bentConnector3">
            <a:avLst>
              <a:gd name="adj1" fmla="val 50014"/>
            </a:avLst>
          </a:prstGeom>
          <a:noFill/>
          <a:ln w="19050" cap="flat" cmpd="sng">
            <a:solidFill>
              <a:schemeClr val="dk1"/>
            </a:solidFill>
            <a:prstDash val="solid"/>
            <a:round/>
            <a:headEnd type="none" w="med" len="med"/>
            <a:tailEnd type="none" w="med" len="med"/>
          </a:ln>
        </p:spPr>
      </p:cxnSp>
      <p:cxnSp>
        <p:nvCxnSpPr>
          <p:cNvPr id="1027" name="Google Shape;1027;p66"/>
          <p:cNvCxnSpPr>
            <a:stCxn id="1025" idx="1"/>
            <a:endCxn id="1020" idx="3"/>
          </p:cNvCxnSpPr>
          <p:nvPr/>
        </p:nvCxnSpPr>
        <p:spPr>
          <a:xfrm flipH="1">
            <a:off x="3672750" y="2869418"/>
            <a:ext cx="531900" cy="600"/>
          </a:xfrm>
          <a:prstGeom prst="bentConnector3">
            <a:avLst>
              <a:gd name="adj1" fmla="val 50014"/>
            </a:avLst>
          </a:prstGeom>
          <a:noFill/>
          <a:ln w="19050" cap="flat" cmpd="sng">
            <a:solidFill>
              <a:schemeClr val="dk1"/>
            </a:solidFill>
            <a:prstDash val="solid"/>
            <a:round/>
            <a:headEnd type="none" w="med" len="med"/>
            <a:tailEnd type="none" w="med" len="med"/>
          </a:ln>
        </p:spPr>
      </p:cxnSp>
      <p:cxnSp>
        <p:nvCxnSpPr>
          <p:cNvPr id="1028" name="Google Shape;1028;p66"/>
          <p:cNvCxnSpPr>
            <a:stCxn id="1025" idx="1"/>
            <a:endCxn id="1021" idx="3"/>
          </p:cNvCxnSpPr>
          <p:nvPr/>
        </p:nvCxnSpPr>
        <p:spPr>
          <a:xfrm flipH="1">
            <a:off x="3672750" y="2869418"/>
            <a:ext cx="531900" cy="1106700"/>
          </a:xfrm>
          <a:prstGeom prst="bentConnector3">
            <a:avLst>
              <a:gd name="adj1" fmla="val 50014"/>
            </a:avLst>
          </a:prstGeom>
          <a:noFill/>
          <a:ln w="19050" cap="flat" cmpd="sng">
            <a:solidFill>
              <a:schemeClr val="dk1"/>
            </a:solidFill>
            <a:prstDash val="solid"/>
            <a:round/>
            <a:headEnd type="none" w="med" len="med"/>
            <a:tailEnd type="none" w="med" len="med"/>
          </a:ln>
        </p:spPr>
      </p:cxnSp>
      <p:cxnSp>
        <p:nvCxnSpPr>
          <p:cNvPr id="1029" name="Google Shape;1029;p66"/>
          <p:cNvCxnSpPr>
            <a:stCxn id="1025" idx="3"/>
            <a:endCxn id="1022" idx="1"/>
          </p:cNvCxnSpPr>
          <p:nvPr/>
        </p:nvCxnSpPr>
        <p:spPr>
          <a:xfrm rot="10800000" flipH="1">
            <a:off x="4939350" y="1762718"/>
            <a:ext cx="532200" cy="1106700"/>
          </a:xfrm>
          <a:prstGeom prst="bentConnector3">
            <a:avLst>
              <a:gd name="adj1" fmla="val 49986"/>
            </a:avLst>
          </a:prstGeom>
          <a:noFill/>
          <a:ln w="19050" cap="flat" cmpd="sng">
            <a:solidFill>
              <a:schemeClr val="dk1"/>
            </a:solidFill>
            <a:prstDash val="solid"/>
            <a:round/>
            <a:headEnd type="none" w="med" len="med"/>
            <a:tailEnd type="none" w="med" len="med"/>
          </a:ln>
        </p:spPr>
      </p:cxnSp>
      <p:cxnSp>
        <p:nvCxnSpPr>
          <p:cNvPr id="1030" name="Google Shape;1030;p66"/>
          <p:cNvCxnSpPr>
            <a:stCxn id="1025" idx="3"/>
            <a:endCxn id="1023" idx="1"/>
          </p:cNvCxnSpPr>
          <p:nvPr/>
        </p:nvCxnSpPr>
        <p:spPr>
          <a:xfrm>
            <a:off x="4939350" y="2869418"/>
            <a:ext cx="532200" cy="600"/>
          </a:xfrm>
          <a:prstGeom prst="bentConnector3">
            <a:avLst>
              <a:gd name="adj1" fmla="val 49986"/>
            </a:avLst>
          </a:prstGeom>
          <a:noFill/>
          <a:ln w="19050" cap="flat" cmpd="sng">
            <a:solidFill>
              <a:schemeClr val="dk1"/>
            </a:solidFill>
            <a:prstDash val="solid"/>
            <a:round/>
            <a:headEnd type="none" w="med" len="med"/>
            <a:tailEnd type="none" w="med" len="med"/>
          </a:ln>
        </p:spPr>
      </p:cxnSp>
      <p:grpSp>
        <p:nvGrpSpPr>
          <p:cNvPr id="1032" name="Google Shape;1032;p66"/>
          <p:cNvGrpSpPr/>
          <p:nvPr/>
        </p:nvGrpSpPr>
        <p:grpSpPr>
          <a:xfrm>
            <a:off x="4400056" y="2697759"/>
            <a:ext cx="343904" cy="343934"/>
            <a:chOff x="-20571700" y="4066875"/>
            <a:chExt cx="304825" cy="304825"/>
          </a:xfrm>
        </p:grpSpPr>
        <p:sp>
          <p:nvSpPr>
            <p:cNvPr id="1033" name="Google Shape;1033;p6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graphicFrame>
        <p:nvGraphicFramePr>
          <p:cNvPr id="967" name="Google Shape;967;p63"/>
          <p:cNvGraphicFramePr/>
          <p:nvPr>
            <p:extLst>
              <p:ext uri="{D42A27DB-BD31-4B8C-83A1-F6EECF244321}">
                <p14:modId xmlns:p14="http://schemas.microsoft.com/office/powerpoint/2010/main" val="3251161806"/>
              </p:ext>
            </p:extLst>
          </p:nvPr>
        </p:nvGraphicFramePr>
        <p:xfrm>
          <a:off x="732504" y="382703"/>
          <a:ext cx="7821561" cy="4832256"/>
        </p:xfrm>
        <a:graphic>
          <a:graphicData uri="http://schemas.openxmlformats.org/drawingml/2006/table">
            <a:tbl>
              <a:tblPr>
                <a:noFill/>
                <a:tableStyleId>{43DD7A34-5091-4F8B-9766-652315485528}</a:tableStyleId>
              </a:tblPr>
              <a:tblGrid>
                <a:gridCol w="2891893">
                  <a:extLst>
                    <a:ext uri="{9D8B030D-6E8A-4147-A177-3AD203B41FA5}">
                      <a16:colId xmlns:a16="http://schemas.microsoft.com/office/drawing/2014/main" val="20000"/>
                    </a:ext>
                  </a:extLst>
                </a:gridCol>
                <a:gridCol w="4929668">
                  <a:extLst>
                    <a:ext uri="{9D8B030D-6E8A-4147-A177-3AD203B41FA5}">
                      <a16:colId xmlns:a16="http://schemas.microsoft.com/office/drawing/2014/main" val="20001"/>
                    </a:ext>
                  </a:extLst>
                </a:gridCol>
              </a:tblGrid>
              <a:tr h="456336">
                <a:tc>
                  <a:txBody>
                    <a:bodyPr/>
                    <a:lstStyle/>
                    <a:p>
                      <a:pPr marL="0" lvl="0" indent="0" algn="ctr" rtl="0">
                        <a:lnSpc>
                          <a:spcPct val="100000"/>
                        </a:lnSpc>
                        <a:spcBef>
                          <a:spcPts val="0"/>
                        </a:spcBef>
                        <a:spcAft>
                          <a:spcPts val="0"/>
                        </a:spcAft>
                        <a:buNone/>
                      </a:pPr>
                      <a:r>
                        <a:rPr lang="en" sz="1600" dirty="0">
                          <a:solidFill>
                            <a:schemeClr val="dk1"/>
                          </a:solidFill>
                          <a:latin typeface="Calistoga"/>
                          <a:ea typeface="Calistoga"/>
                          <a:cs typeface="Calistoga"/>
                          <a:sym typeface="Calistoga"/>
                        </a:rPr>
                        <a:t>Etape</a:t>
                      </a:r>
                      <a:endParaRPr sz="1600" dirty="0">
                        <a:solidFill>
                          <a:schemeClr val="dk1"/>
                        </a:solidFill>
                        <a:latin typeface="Calistoga"/>
                        <a:ea typeface="Calistoga"/>
                        <a:cs typeface="Calistoga"/>
                        <a:sym typeface="Calistoga"/>
                      </a:endParaRPr>
                    </a:p>
                  </a:txBody>
                  <a:tcPr marL="91425" marR="91425" marT="91425" marB="91425" anchor="b">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600" dirty="0">
                          <a:solidFill>
                            <a:schemeClr val="dk1"/>
                          </a:solidFill>
                          <a:latin typeface="Calistoga"/>
                          <a:ea typeface="Calistoga"/>
                          <a:cs typeface="Calistoga"/>
                          <a:sym typeface="Calistoga"/>
                        </a:rPr>
                        <a:t>D</a:t>
                      </a:r>
                      <a:r>
                        <a:rPr lang="fr-FR" sz="1600" dirty="0">
                          <a:solidFill>
                            <a:schemeClr val="dk1"/>
                          </a:solidFill>
                          <a:latin typeface="Calistoga"/>
                          <a:ea typeface="Calistoga"/>
                          <a:cs typeface="Calistoga"/>
                          <a:sym typeface="Calistoga"/>
                        </a:rPr>
                        <a:t>e</a:t>
                      </a:r>
                      <a:r>
                        <a:rPr lang="en" sz="1600" dirty="0">
                          <a:solidFill>
                            <a:schemeClr val="dk1"/>
                          </a:solidFill>
                          <a:latin typeface="Calistoga"/>
                          <a:ea typeface="Calistoga"/>
                          <a:cs typeface="Calistoga"/>
                          <a:sym typeface="Calistoga"/>
                        </a:rPr>
                        <a:t>scription</a:t>
                      </a:r>
                      <a:endParaRPr sz="1600" dirty="0">
                        <a:solidFill>
                          <a:schemeClr val="dk1"/>
                        </a:solidFill>
                        <a:latin typeface="Calistoga"/>
                        <a:ea typeface="Calistoga"/>
                        <a:cs typeface="Calistoga"/>
                        <a:sym typeface="Calistoga"/>
                      </a:endParaRPr>
                    </a:p>
                  </a:txBody>
                  <a:tcPr marL="91425" marR="91425" marT="91425" marB="91425" anchor="b">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82313">
                <a:tc>
                  <a:txBody>
                    <a:bodyPr/>
                    <a:lstStyle/>
                    <a:p>
                      <a:pPr marL="0" lvl="0" indent="0" algn="ctr" rtl="0">
                        <a:spcBef>
                          <a:spcPts val="0"/>
                        </a:spcBef>
                        <a:spcAft>
                          <a:spcPts val="0"/>
                        </a:spcAft>
                        <a:buNone/>
                      </a:pPr>
                      <a:r>
                        <a:rPr lang="fr-FR" sz="1200" dirty="0">
                          <a:solidFill>
                            <a:schemeClr val="dk1"/>
                          </a:solidFill>
                          <a:latin typeface="Calistoga"/>
                          <a:ea typeface="Calistoga"/>
                          <a:cs typeface="Calistoga"/>
                          <a:sym typeface="Calistoga"/>
                        </a:rPr>
                        <a:t>Initialisation</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fr-FR" sz="1200" dirty="0">
                          <a:solidFill>
                            <a:schemeClr val="dk1"/>
                          </a:solidFill>
                          <a:latin typeface="Cabin"/>
                          <a:ea typeface="Cabin"/>
                          <a:cs typeface="Cabin"/>
                          <a:sym typeface="Cabin"/>
                        </a:rPr>
                        <a:t>-Créer une population initiale de solutions (plantes) aléatoires.</a:t>
                      </a:r>
                    </a:p>
                    <a:p>
                      <a:pPr marL="0" lvl="0" indent="0" algn="just" rtl="0">
                        <a:lnSpc>
                          <a:spcPct val="100000"/>
                        </a:lnSpc>
                        <a:spcBef>
                          <a:spcPts val="0"/>
                        </a:spcBef>
                        <a:spcAft>
                          <a:spcPts val="0"/>
                        </a:spcAft>
                        <a:buNone/>
                      </a:pPr>
                      <a:r>
                        <a:rPr lang="fr-FR" sz="1200" dirty="0">
                          <a:solidFill>
                            <a:schemeClr val="dk1"/>
                          </a:solidFill>
                          <a:latin typeface="Cabin"/>
                          <a:ea typeface="Cabin"/>
                          <a:cs typeface="Cabin"/>
                          <a:sym typeface="Cabin"/>
                        </a:rPr>
                        <a:t>-Définir les paramètres de l'algorithme tels que le nombre de plantes, le taux de croissance, etc.</a:t>
                      </a:r>
                      <a:endParaRPr sz="1200" dirty="0">
                        <a:solidFill>
                          <a:schemeClr val="dk1"/>
                        </a:solidFill>
                        <a:latin typeface="Cabin"/>
                        <a:ea typeface="Cabin"/>
                        <a:cs typeface="Cabin"/>
                        <a:sym typeface="Cabi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82313">
                <a:tc>
                  <a:txBody>
                    <a:bodyPr/>
                    <a:lstStyle/>
                    <a:p>
                      <a:pPr marL="0" lvl="0" indent="0" algn="ctr" rtl="0">
                        <a:spcBef>
                          <a:spcPts val="0"/>
                        </a:spcBef>
                        <a:spcAft>
                          <a:spcPts val="0"/>
                        </a:spcAft>
                        <a:buNone/>
                      </a:pPr>
                      <a:r>
                        <a:rPr lang="fr-FR" sz="1200" dirty="0">
                          <a:solidFill>
                            <a:schemeClr val="dk1"/>
                          </a:solidFill>
                          <a:latin typeface="Calistoga"/>
                          <a:ea typeface="Calistoga"/>
                          <a:cs typeface="Calistoga"/>
                          <a:sym typeface="Calistoga"/>
                        </a:rPr>
                        <a:t>Croissance Directionnelle</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fr-FR" sz="1200" dirty="0">
                          <a:solidFill>
                            <a:schemeClr val="dk1"/>
                          </a:solidFill>
                          <a:latin typeface="Cabin"/>
                          <a:ea typeface="Cabin"/>
                          <a:cs typeface="Cabin"/>
                          <a:sym typeface="Cabin"/>
                        </a:rPr>
                        <a:t>Appliquer des règles de phototropisme et de gravitropisme pour chaque plante, dirigeant la croissance vers des zones optimales de l'espace de solution.</a:t>
                      </a:r>
                      <a:endParaRPr sz="1200" dirty="0">
                        <a:solidFill>
                          <a:schemeClr val="dk1"/>
                        </a:solidFill>
                        <a:latin typeface="Cabin"/>
                        <a:ea typeface="Cabin"/>
                        <a:cs typeface="Cabin"/>
                        <a:sym typeface="Cabi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82313">
                <a:tc>
                  <a:txBody>
                    <a:bodyPr/>
                    <a:lstStyle/>
                    <a:p>
                      <a:pPr marL="0" lvl="0" indent="0" algn="ctr" rtl="0">
                        <a:spcBef>
                          <a:spcPts val="0"/>
                        </a:spcBef>
                        <a:spcAft>
                          <a:spcPts val="0"/>
                        </a:spcAft>
                        <a:buNone/>
                      </a:pPr>
                      <a:r>
                        <a:rPr lang="fr-FR" sz="1200" dirty="0">
                          <a:solidFill>
                            <a:schemeClr val="dk1"/>
                          </a:solidFill>
                          <a:latin typeface="Calistoga"/>
                          <a:ea typeface="Calistoga"/>
                          <a:cs typeface="Calistoga"/>
                          <a:sym typeface="Calistoga"/>
                        </a:rPr>
                        <a:t>Réplication et Mutation</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fr-FR" sz="1200" dirty="0">
                          <a:solidFill>
                            <a:schemeClr val="dk1"/>
                          </a:solidFill>
                          <a:latin typeface="Cabin"/>
                          <a:ea typeface="Cabin"/>
                          <a:cs typeface="Cabin"/>
                          <a:sym typeface="Cabin"/>
                        </a:rPr>
                        <a:t>Les plantes peuvent se répliquer, créant des copies légèrement modifiées (mutations) pour explorer de nouvelles solutions potentielles.</a:t>
                      </a:r>
                      <a:r>
                        <a:rPr lang="en" sz="1200" dirty="0">
                          <a:solidFill>
                            <a:schemeClr val="dk1"/>
                          </a:solidFill>
                          <a:latin typeface="Cabin"/>
                          <a:ea typeface="Cabin"/>
                          <a:cs typeface="Cabin"/>
                          <a:sym typeface="Cabin"/>
                        </a:rPr>
                        <a:t>Smallest particles, sticky when wet</a:t>
                      </a:r>
                      <a:endParaRPr sz="1200" dirty="0">
                        <a:solidFill>
                          <a:schemeClr val="dk1"/>
                        </a:solidFill>
                        <a:latin typeface="Cabin"/>
                        <a:ea typeface="Cabin"/>
                        <a:cs typeface="Cabin"/>
                        <a:sym typeface="Cabi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7823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dirty="0">
                          <a:solidFill>
                            <a:schemeClr val="dk1"/>
                          </a:solidFill>
                          <a:latin typeface="Calistoga"/>
                          <a:ea typeface="Calistoga"/>
                          <a:cs typeface="Calistoga"/>
                          <a:sym typeface="Calistoga"/>
                        </a:rPr>
                        <a:t>Sélection</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fr-FR" sz="1200" dirty="0">
                          <a:solidFill>
                            <a:schemeClr val="dk1"/>
                          </a:solidFill>
                          <a:latin typeface="Cabin"/>
                          <a:ea typeface="Cabin"/>
                          <a:cs typeface="Cabin"/>
                          <a:sym typeface="Cabin"/>
                        </a:rPr>
                        <a:t>Évaluer la qualité de chaque plante (solution) en utilisant une fonction d'évaluation spécifique au problème.</a:t>
                      </a:r>
                    </a:p>
                    <a:p>
                      <a:pPr marL="0" lvl="0" indent="0" algn="just" rtl="0">
                        <a:lnSpc>
                          <a:spcPct val="100000"/>
                        </a:lnSpc>
                        <a:spcBef>
                          <a:spcPts val="0"/>
                        </a:spcBef>
                        <a:spcAft>
                          <a:spcPts val="0"/>
                        </a:spcAft>
                        <a:buNone/>
                      </a:pPr>
                      <a:r>
                        <a:rPr lang="fr-FR" sz="1200" dirty="0">
                          <a:solidFill>
                            <a:schemeClr val="dk1"/>
                          </a:solidFill>
                          <a:latin typeface="Cabin"/>
                          <a:ea typeface="Cabin"/>
                          <a:cs typeface="Cabin"/>
                          <a:sym typeface="Cabin"/>
                        </a:rPr>
                        <a:t>Sélectionner les meilleures plantes pour la génération suivante.</a:t>
                      </a:r>
                      <a:endParaRPr sz="1200" dirty="0">
                        <a:solidFill>
                          <a:schemeClr val="dk1"/>
                        </a:solidFill>
                        <a:latin typeface="Cabin"/>
                        <a:ea typeface="Cabin"/>
                        <a:cs typeface="Cabin"/>
                        <a:sym typeface="Cabi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65192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400" dirty="0">
                          <a:solidFill>
                            <a:schemeClr val="dk1"/>
                          </a:solidFill>
                          <a:latin typeface="Calistoga"/>
                          <a:ea typeface="Calistoga"/>
                          <a:cs typeface="Calistoga"/>
                          <a:sym typeface="Calistoga"/>
                        </a:rPr>
                        <a:t>Itération</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fr-FR" dirty="0">
                          <a:solidFill>
                            <a:schemeClr val="dk1"/>
                          </a:solidFill>
                          <a:latin typeface="Cabin"/>
                          <a:ea typeface="Cabin"/>
                          <a:cs typeface="Cabin"/>
                          <a:sym typeface="Cabin"/>
                        </a:rPr>
                        <a:t>Répéter les étapes de croissance directionnelle, réplication, mutation et sélection jusqu'à ce qu'un critère d'arrêt soit atteint .</a:t>
                      </a:r>
                      <a:endParaRPr dirty="0">
                        <a:solidFill>
                          <a:schemeClr val="dk1"/>
                        </a:solidFill>
                        <a:latin typeface="Cabin"/>
                        <a:ea typeface="Cabin"/>
                        <a:cs typeface="Cabin"/>
                        <a:sym typeface="Cabi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23738">
                <a:tc>
                  <a:txBody>
                    <a:bodyPr/>
                    <a:lstStyle/>
                    <a:p>
                      <a:pPr marL="0" lvl="0" indent="0" algn="ctr" rtl="0">
                        <a:lnSpc>
                          <a:spcPct val="100000"/>
                        </a:lnSpc>
                        <a:spcBef>
                          <a:spcPts val="0"/>
                        </a:spcBef>
                        <a:spcAft>
                          <a:spcPts val="0"/>
                        </a:spcAft>
                        <a:buNone/>
                      </a:pPr>
                      <a:endParaRPr dirty="0">
                        <a:solidFill>
                          <a:schemeClr val="dk1"/>
                        </a:solidFill>
                        <a:latin typeface="Cabin"/>
                        <a:ea typeface="Cabin"/>
                        <a:cs typeface="Cabin"/>
                        <a:sym typeface="Cabi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dirty="0">
                        <a:solidFill>
                          <a:schemeClr val="dk1"/>
                        </a:solidFill>
                        <a:latin typeface="Cabin"/>
                        <a:ea typeface="Cabin"/>
                        <a:cs typeface="Cabin"/>
                        <a:sym typeface="Cabin"/>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60"/>
          <p:cNvSpPr txBox="1">
            <a:spLocks noGrp="1"/>
          </p:cNvSpPr>
          <p:nvPr>
            <p:ph type="title"/>
          </p:nvPr>
        </p:nvSpPr>
        <p:spPr>
          <a:xfrm>
            <a:off x="789425" y="1851602"/>
            <a:ext cx="4145100" cy="145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b="1" dirty="0"/>
              <a:t>Applications</a:t>
            </a:r>
            <a:br>
              <a:rPr lang="fr-FR" dirty="0"/>
            </a:br>
            <a:endParaRPr lang="fr-FR" dirty="0"/>
          </a:p>
        </p:txBody>
      </p:sp>
      <p:sp>
        <p:nvSpPr>
          <p:cNvPr id="925" name="Google Shape;925;p60"/>
          <p:cNvSpPr txBox="1">
            <a:spLocks noGrp="1"/>
          </p:cNvSpPr>
          <p:nvPr>
            <p:ph type="title" idx="2"/>
          </p:nvPr>
        </p:nvSpPr>
        <p:spPr>
          <a:xfrm>
            <a:off x="789425" y="618100"/>
            <a:ext cx="900900" cy="90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927" name="Google Shape;927;p60"/>
          <p:cNvSpPr/>
          <p:nvPr/>
        </p:nvSpPr>
        <p:spPr>
          <a:xfrm flipH="1">
            <a:off x="3508925" y="529600"/>
            <a:ext cx="2126314" cy="730191"/>
          </a:xfrm>
          <a:custGeom>
            <a:avLst/>
            <a:gdLst/>
            <a:ahLst/>
            <a:cxnLst/>
            <a:rect l="l" t="t" r="r" b="b"/>
            <a:pathLst>
              <a:path w="51950" h="17840" extrusionOk="0">
                <a:moveTo>
                  <a:pt x="15788" y="0"/>
                </a:moveTo>
                <a:cubicBezTo>
                  <a:pt x="15692" y="0"/>
                  <a:pt x="15597" y="4"/>
                  <a:pt x="15501" y="11"/>
                </a:cubicBezTo>
                <a:cubicBezTo>
                  <a:pt x="13328" y="193"/>
                  <a:pt x="11493" y="2305"/>
                  <a:pt x="11614" y="4502"/>
                </a:cubicBezTo>
                <a:cubicBezTo>
                  <a:pt x="11091" y="3570"/>
                  <a:pt x="10026" y="3014"/>
                  <a:pt x="8970" y="3014"/>
                </a:cubicBezTo>
                <a:cubicBezTo>
                  <a:pt x="8564" y="3014"/>
                  <a:pt x="8159" y="3097"/>
                  <a:pt x="7787" y="3271"/>
                </a:cubicBezTo>
                <a:cubicBezTo>
                  <a:pt x="7654" y="3331"/>
                  <a:pt x="7521" y="3416"/>
                  <a:pt x="7401" y="3500"/>
                </a:cubicBezTo>
                <a:cubicBezTo>
                  <a:pt x="7099" y="3706"/>
                  <a:pt x="6845" y="3983"/>
                  <a:pt x="6652" y="4285"/>
                </a:cubicBezTo>
                <a:cubicBezTo>
                  <a:pt x="6257" y="4171"/>
                  <a:pt x="5800" y="4108"/>
                  <a:pt x="5324" y="4108"/>
                </a:cubicBezTo>
                <a:cubicBezTo>
                  <a:pt x="3778" y="4108"/>
                  <a:pt x="2018" y="4777"/>
                  <a:pt x="1437" y="6567"/>
                </a:cubicBezTo>
                <a:cubicBezTo>
                  <a:pt x="1292" y="7002"/>
                  <a:pt x="1231" y="7460"/>
                  <a:pt x="1268" y="7919"/>
                </a:cubicBezTo>
                <a:cubicBezTo>
                  <a:pt x="1280" y="8088"/>
                  <a:pt x="1304" y="8257"/>
                  <a:pt x="1352" y="8426"/>
                </a:cubicBezTo>
                <a:cubicBezTo>
                  <a:pt x="906" y="8438"/>
                  <a:pt x="495" y="8692"/>
                  <a:pt x="278" y="9090"/>
                </a:cubicBezTo>
                <a:cubicBezTo>
                  <a:pt x="48" y="9549"/>
                  <a:pt x="0" y="10080"/>
                  <a:pt x="145" y="10575"/>
                </a:cubicBezTo>
                <a:cubicBezTo>
                  <a:pt x="511" y="12030"/>
                  <a:pt x="1808" y="12951"/>
                  <a:pt x="3181" y="12951"/>
                </a:cubicBezTo>
                <a:cubicBezTo>
                  <a:pt x="3665" y="12951"/>
                  <a:pt x="4158" y="12837"/>
                  <a:pt x="4624" y="12591"/>
                </a:cubicBezTo>
                <a:cubicBezTo>
                  <a:pt x="5276" y="13738"/>
                  <a:pt x="6531" y="14462"/>
                  <a:pt x="7835" y="14619"/>
                </a:cubicBezTo>
                <a:cubicBezTo>
                  <a:pt x="8051" y="14647"/>
                  <a:pt x="8267" y="14661"/>
                  <a:pt x="8483" y="14661"/>
                </a:cubicBezTo>
                <a:cubicBezTo>
                  <a:pt x="9573" y="14661"/>
                  <a:pt x="10655" y="14319"/>
                  <a:pt x="11602" y="13774"/>
                </a:cubicBezTo>
                <a:lnTo>
                  <a:pt x="11602" y="13774"/>
                </a:lnTo>
                <a:cubicBezTo>
                  <a:pt x="10950" y="15597"/>
                  <a:pt x="12773" y="17022"/>
                  <a:pt x="13534" y="17360"/>
                </a:cubicBezTo>
                <a:cubicBezTo>
                  <a:pt x="14250" y="17678"/>
                  <a:pt x="15062" y="17840"/>
                  <a:pt x="15893" y="17840"/>
                </a:cubicBezTo>
                <a:cubicBezTo>
                  <a:pt x="17809" y="17840"/>
                  <a:pt x="19824" y="16980"/>
                  <a:pt x="20995" y="15187"/>
                </a:cubicBezTo>
                <a:cubicBezTo>
                  <a:pt x="20995" y="15187"/>
                  <a:pt x="21706" y="16132"/>
                  <a:pt x="22856" y="16132"/>
                </a:cubicBezTo>
                <a:cubicBezTo>
                  <a:pt x="22987" y="16132"/>
                  <a:pt x="23123" y="16119"/>
                  <a:pt x="23264" y="16092"/>
                </a:cubicBezTo>
                <a:cubicBezTo>
                  <a:pt x="24303" y="15899"/>
                  <a:pt x="24725" y="15259"/>
                  <a:pt x="24906" y="14813"/>
                </a:cubicBezTo>
                <a:cubicBezTo>
                  <a:pt x="25800" y="15748"/>
                  <a:pt x="27032" y="16272"/>
                  <a:pt x="28317" y="16272"/>
                </a:cubicBezTo>
                <a:cubicBezTo>
                  <a:pt x="28507" y="16272"/>
                  <a:pt x="28698" y="16261"/>
                  <a:pt x="28890" y="16237"/>
                </a:cubicBezTo>
                <a:cubicBezTo>
                  <a:pt x="30761" y="16044"/>
                  <a:pt x="31788" y="15187"/>
                  <a:pt x="32343" y="14161"/>
                </a:cubicBezTo>
                <a:cubicBezTo>
                  <a:pt x="32774" y="14341"/>
                  <a:pt x="33189" y="14419"/>
                  <a:pt x="33540" y="14419"/>
                </a:cubicBezTo>
                <a:cubicBezTo>
                  <a:pt x="33730" y="14419"/>
                  <a:pt x="33901" y="14396"/>
                  <a:pt x="34045" y="14354"/>
                </a:cubicBezTo>
                <a:cubicBezTo>
                  <a:pt x="35953" y="13774"/>
                  <a:pt x="35856" y="12265"/>
                  <a:pt x="35615" y="11891"/>
                </a:cubicBezTo>
                <a:lnTo>
                  <a:pt x="35615" y="11891"/>
                </a:lnTo>
                <a:cubicBezTo>
                  <a:pt x="35769" y="11959"/>
                  <a:pt x="35935" y="11991"/>
                  <a:pt x="36104" y="11991"/>
                </a:cubicBezTo>
                <a:cubicBezTo>
                  <a:pt x="36174" y="11991"/>
                  <a:pt x="36245" y="11986"/>
                  <a:pt x="36315" y="11976"/>
                </a:cubicBezTo>
                <a:cubicBezTo>
                  <a:pt x="36641" y="11927"/>
                  <a:pt x="37039" y="11746"/>
                  <a:pt x="37474" y="11287"/>
                </a:cubicBezTo>
                <a:lnTo>
                  <a:pt x="37631" y="11348"/>
                </a:lnTo>
                <a:cubicBezTo>
                  <a:pt x="38348" y="11600"/>
                  <a:pt x="39103" y="11735"/>
                  <a:pt x="39860" y="11735"/>
                </a:cubicBezTo>
                <a:cubicBezTo>
                  <a:pt x="40047" y="11735"/>
                  <a:pt x="40233" y="11727"/>
                  <a:pt x="40420" y="11710"/>
                </a:cubicBezTo>
                <a:cubicBezTo>
                  <a:pt x="42025" y="11577"/>
                  <a:pt x="43269" y="10841"/>
                  <a:pt x="44090" y="10285"/>
                </a:cubicBezTo>
                <a:cubicBezTo>
                  <a:pt x="45164" y="10225"/>
                  <a:pt x="46166" y="10165"/>
                  <a:pt x="47156" y="10032"/>
                </a:cubicBezTo>
                <a:cubicBezTo>
                  <a:pt x="47410" y="9996"/>
                  <a:pt x="47663" y="9959"/>
                  <a:pt x="47917" y="9923"/>
                </a:cubicBezTo>
                <a:cubicBezTo>
                  <a:pt x="48943" y="9742"/>
                  <a:pt x="49969" y="9476"/>
                  <a:pt x="50947" y="9126"/>
                </a:cubicBezTo>
                <a:cubicBezTo>
                  <a:pt x="51128" y="9054"/>
                  <a:pt x="51309" y="8994"/>
                  <a:pt x="51490" y="8921"/>
                </a:cubicBezTo>
                <a:cubicBezTo>
                  <a:pt x="51937" y="8752"/>
                  <a:pt x="51949" y="8523"/>
                  <a:pt x="51647" y="8305"/>
                </a:cubicBezTo>
                <a:cubicBezTo>
                  <a:pt x="51101" y="7925"/>
                  <a:pt x="49573" y="7569"/>
                  <a:pt x="47926" y="7569"/>
                </a:cubicBezTo>
                <a:cubicBezTo>
                  <a:pt x="47899" y="7569"/>
                  <a:pt x="47872" y="7569"/>
                  <a:pt x="47844" y="7569"/>
                </a:cubicBezTo>
                <a:cubicBezTo>
                  <a:pt x="46444" y="7569"/>
                  <a:pt x="43740" y="8317"/>
                  <a:pt x="43740" y="8317"/>
                </a:cubicBezTo>
                <a:cubicBezTo>
                  <a:pt x="43177" y="7816"/>
                  <a:pt x="41789" y="7350"/>
                  <a:pt x="40267" y="7350"/>
                </a:cubicBezTo>
                <a:cubicBezTo>
                  <a:pt x="39112" y="7350"/>
                  <a:pt x="37880" y="7618"/>
                  <a:pt x="36870" y="8342"/>
                </a:cubicBezTo>
                <a:cubicBezTo>
                  <a:pt x="36454" y="7174"/>
                  <a:pt x="35206" y="6467"/>
                  <a:pt x="33994" y="6467"/>
                </a:cubicBezTo>
                <a:cubicBezTo>
                  <a:pt x="33376" y="6467"/>
                  <a:pt x="32767" y="6651"/>
                  <a:pt x="32283" y="7050"/>
                </a:cubicBezTo>
                <a:cubicBezTo>
                  <a:pt x="32790" y="4563"/>
                  <a:pt x="30882" y="1859"/>
                  <a:pt x="28395" y="1508"/>
                </a:cubicBezTo>
                <a:cubicBezTo>
                  <a:pt x="28210" y="1483"/>
                  <a:pt x="28025" y="1470"/>
                  <a:pt x="27840" y="1470"/>
                </a:cubicBezTo>
                <a:cubicBezTo>
                  <a:pt x="25532" y="1470"/>
                  <a:pt x="23335" y="3434"/>
                  <a:pt x="23168" y="5770"/>
                </a:cubicBezTo>
                <a:cubicBezTo>
                  <a:pt x="23243" y="4585"/>
                  <a:pt x="22084" y="3601"/>
                  <a:pt x="20957" y="3601"/>
                </a:cubicBezTo>
                <a:cubicBezTo>
                  <a:pt x="20649" y="3601"/>
                  <a:pt x="20343" y="3675"/>
                  <a:pt x="20065" y="3838"/>
                </a:cubicBezTo>
                <a:cubicBezTo>
                  <a:pt x="19846" y="1737"/>
                  <a:pt x="17871" y="0"/>
                  <a:pt x="1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8" name="Google Shape;928;p60"/>
          <p:cNvPicPr preferRelativeResize="0"/>
          <p:nvPr/>
        </p:nvPicPr>
        <p:blipFill>
          <a:blip r:embed="rId3">
            <a:alphaModFix/>
          </a:blip>
          <a:stretch>
            <a:fillRect/>
          </a:stretch>
        </p:blipFill>
        <p:spPr>
          <a:xfrm>
            <a:off x="5812117" y="1851602"/>
            <a:ext cx="3078530" cy="4838702"/>
          </a:xfrm>
          <a:prstGeom prst="rect">
            <a:avLst/>
          </a:prstGeom>
          <a:noFill/>
          <a:ln>
            <a:noFill/>
          </a:ln>
        </p:spPr>
      </p:pic>
    </p:spTree>
    <p:extLst>
      <p:ext uri="{BB962C8B-B14F-4D97-AF65-F5344CB8AC3E}">
        <p14:creationId xmlns:p14="http://schemas.microsoft.com/office/powerpoint/2010/main" val="25814768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46"/>
          <p:cNvSpPr txBox="1">
            <a:spLocks noGrp="1"/>
          </p:cNvSpPr>
          <p:nvPr>
            <p:ph type="title"/>
          </p:nvPr>
        </p:nvSpPr>
        <p:spPr>
          <a:xfrm>
            <a:off x="567600" y="20756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b="1" dirty="0"/>
              <a:t>Applications de PGO</a:t>
            </a:r>
            <a:endParaRPr dirty="0"/>
          </a:p>
        </p:txBody>
      </p:sp>
      <p:sp>
        <p:nvSpPr>
          <p:cNvPr id="624" name="Google Shape;624;p46"/>
          <p:cNvSpPr txBox="1">
            <a:spLocks noGrp="1"/>
          </p:cNvSpPr>
          <p:nvPr>
            <p:ph type="subTitle" idx="5"/>
          </p:nvPr>
        </p:nvSpPr>
        <p:spPr>
          <a:xfrm>
            <a:off x="2160934" y="2182296"/>
            <a:ext cx="197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Optimisation des ressources en agriculture</a:t>
            </a:r>
            <a:endParaRPr dirty="0"/>
          </a:p>
        </p:txBody>
      </p:sp>
      <p:sp>
        <p:nvSpPr>
          <p:cNvPr id="625" name="Google Shape;625;p46"/>
          <p:cNvSpPr txBox="1">
            <a:spLocks noGrp="1"/>
          </p:cNvSpPr>
          <p:nvPr>
            <p:ph type="subTitle" idx="6"/>
          </p:nvPr>
        </p:nvSpPr>
        <p:spPr>
          <a:xfrm>
            <a:off x="2160934" y="3802925"/>
            <a:ext cx="197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Planification et gestion de l'énergie</a:t>
            </a:r>
            <a:endParaRPr dirty="0"/>
          </a:p>
        </p:txBody>
      </p:sp>
      <p:sp>
        <p:nvSpPr>
          <p:cNvPr id="626" name="Google Shape;626;p46"/>
          <p:cNvSpPr txBox="1">
            <a:spLocks noGrp="1"/>
          </p:cNvSpPr>
          <p:nvPr>
            <p:ph type="subTitle" idx="7"/>
          </p:nvPr>
        </p:nvSpPr>
        <p:spPr>
          <a:xfrm>
            <a:off x="5157275" y="2448250"/>
            <a:ext cx="1978200" cy="377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fr-FR" dirty="0"/>
              <a:t>Optimisation de la production industrielle</a:t>
            </a:r>
            <a:endParaRPr dirty="0"/>
          </a:p>
        </p:txBody>
      </p:sp>
      <p:sp>
        <p:nvSpPr>
          <p:cNvPr id="627" name="Google Shape;627;p46"/>
          <p:cNvSpPr txBox="1">
            <a:spLocks noGrp="1"/>
          </p:cNvSpPr>
          <p:nvPr>
            <p:ph type="subTitle" idx="8"/>
          </p:nvPr>
        </p:nvSpPr>
        <p:spPr>
          <a:xfrm>
            <a:off x="5157275" y="4061810"/>
            <a:ext cx="1978200" cy="377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fr-FR" dirty="0"/>
              <a:t>Conception de réseaux de distribution d'eau</a:t>
            </a:r>
            <a:endParaRPr dirty="0"/>
          </a:p>
        </p:txBody>
      </p:sp>
      <p:sp>
        <p:nvSpPr>
          <p:cNvPr id="628" name="Google Shape;628;p46"/>
          <p:cNvSpPr/>
          <p:nvPr/>
        </p:nvSpPr>
        <p:spPr>
          <a:xfrm>
            <a:off x="1273850" y="1621830"/>
            <a:ext cx="734700" cy="7347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629" name="Google Shape;629;p46"/>
          <p:cNvSpPr/>
          <p:nvPr/>
        </p:nvSpPr>
        <p:spPr>
          <a:xfrm>
            <a:off x="1273850" y="3264780"/>
            <a:ext cx="734700" cy="7347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630" name="Google Shape;630;p46"/>
          <p:cNvSpPr/>
          <p:nvPr/>
        </p:nvSpPr>
        <p:spPr>
          <a:xfrm>
            <a:off x="7135475" y="1621830"/>
            <a:ext cx="734700" cy="7347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631" name="Google Shape;631;p46"/>
          <p:cNvSpPr/>
          <p:nvPr/>
        </p:nvSpPr>
        <p:spPr>
          <a:xfrm>
            <a:off x="7135475" y="3264780"/>
            <a:ext cx="734700" cy="7347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sp>
        <p:nvSpPr>
          <p:cNvPr id="632" name="Google Shape;632;p46"/>
          <p:cNvSpPr/>
          <p:nvPr/>
        </p:nvSpPr>
        <p:spPr>
          <a:xfrm>
            <a:off x="1500162" y="1805579"/>
            <a:ext cx="282080" cy="367174"/>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46"/>
          <p:cNvGrpSpPr/>
          <p:nvPr/>
        </p:nvGrpSpPr>
        <p:grpSpPr>
          <a:xfrm>
            <a:off x="7317803" y="1804633"/>
            <a:ext cx="370027" cy="369086"/>
            <a:chOff x="-20946600" y="3317850"/>
            <a:chExt cx="304825" cy="304050"/>
          </a:xfrm>
        </p:grpSpPr>
        <p:sp>
          <p:nvSpPr>
            <p:cNvPr id="634" name="Google Shape;634;p4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46"/>
          <p:cNvGrpSpPr/>
          <p:nvPr/>
        </p:nvGrpSpPr>
        <p:grpSpPr>
          <a:xfrm>
            <a:off x="1477688" y="3448069"/>
            <a:ext cx="327025" cy="368115"/>
            <a:chOff x="-20930075" y="4066100"/>
            <a:chExt cx="269400" cy="303250"/>
          </a:xfrm>
        </p:grpSpPr>
        <p:sp>
          <p:nvSpPr>
            <p:cNvPr id="638" name="Google Shape;638;p4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46"/>
          <p:cNvGrpSpPr/>
          <p:nvPr/>
        </p:nvGrpSpPr>
        <p:grpSpPr>
          <a:xfrm>
            <a:off x="7317805" y="3447113"/>
            <a:ext cx="370027" cy="370027"/>
            <a:chOff x="-20571700" y="4066875"/>
            <a:chExt cx="304825" cy="304825"/>
          </a:xfrm>
        </p:grpSpPr>
        <p:sp>
          <p:nvSpPr>
            <p:cNvPr id="641" name="Google Shape;641;p4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935;p61">
            <a:extLst>
              <a:ext uri="{FF2B5EF4-FFF2-40B4-BE49-F238E27FC236}">
                <a16:creationId xmlns:a16="http://schemas.microsoft.com/office/drawing/2014/main" id="{30326E85-F598-AF95-3557-FD38CBBC0EA5}"/>
              </a:ext>
            </a:extLst>
          </p:cNvPr>
          <p:cNvSpPr txBox="1">
            <a:spLocks/>
          </p:cNvSpPr>
          <p:nvPr/>
        </p:nvSpPr>
        <p:spPr>
          <a:xfrm>
            <a:off x="2175608" y="765114"/>
            <a:ext cx="479278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1pPr>
            <a:lvl2pPr marL="914400" marR="0" lvl="1"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2pPr>
            <a:lvl3pPr marL="1371600" marR="0" lvl="2"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3pPr>
            <a:lvl4pPr marL="1828800" marR="0" lvl="3"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4pPr>
            <a:lvl5pPr marL="2286000" marR="0" lvl="4"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5pPr>
            <a:lvl6pPr marL="2743200" marR="0" lvl="5"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6pPr>
            <a:lvl7pPr marL="3200400" marR="0" lvl="6"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7pPr>
            <a:lvl8pPr marL="3657600" marR="0" lvl="7"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8pPr>
            <a:lvl9pPr marL="4114800" marR="0" lvl="8"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9pPr>
          </a:lstStyle>
          <a:p>
            <a:pPr marL="0" indent="0" algn="ctr"/>
            <a:r>
              <a:rPr lang="fr-FR" dirty="0"/>
              <a:t>L'algorithme PGO peut être utilisé pour divers problèmes d'optimisation dans des domaines tels que :</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60"/>
          <p:cNvSpPr txBox="1">
            <a:spLocks noGrp="1"/>
          </p:cNvSpPr>
          <p:nvPr>
            <p:ph type="title"/>
          </p:nvPr>
        </p:nvSpPr>
        <p:spPr>
          <a:xfrm>
            <a:off x="778341" y="2169501"/>
            <a:ext cx="4145100" cy="145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Avantages et inconvénients</a:t>
            </a:r>
            <a:br>
              <a:rPr lang="fr-FR" dirty="0"/>
            </a:br>
            <a:endParaRPr lang="fr-FR" dirty="0"/>
          </a:p>
        </p:txBody>
      </p:sp>
      <p:sp>
        <p:nvSpPr>
          <p:cNvPr id="925" name="Google Shape;925;p60"/>
          <p:cNvSpPr txBox="1">
            <a:spLocks noGrp="1"/>
          </p:cNvSpPr>
          <p:nvPr>
            <p:ph type="title" idx="2"/>
          </p:nvPr>
        </p:nvSpPr>
        <p:spPr>
          <a:xfrm>
            <a:off x="789425" y="618100"/>
            <a:ext cx="900900" cy="90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927" name="Google Shape;927;p60"/>
          <p:cNvSpPr/>
          <p:nvPr/>
        </p:nvSpPr>
        <p:spPr>
          <a:xfrm flipH="1">
            <a:off x="3508925" y="529600"/>
            <a:ext cx="2126314" cy="730191"/>
          </a:xfrm>
          <a:custGeom>
            <a:avLst/>
            <a:gdLst/>
            <a:ahLst/>
            <a:cxnLst/>
            <a:rect l="l" t="t" r="r" b="b"/>
            <a:pathLst>
              <a:path w="51950" h="17840" extrusionOk="0">
                <a:moveTo>
                  <a:pt x="15788" y="0"/>
                </a:moveTo>
                <a:cubicBezTo>
                  <a:pt x="15692" y="0"/>
                  <a:pt x="15597" y="4"/>
                  <a:pt x="15501" y="11"/>
                </a:cubicBezTo>
                <a:cubicBezTo>
                  <a:pt x="13328" y="193"/>
                  <a:pt x="11493" y="2305"/>
                  <a:pt x="11614" y="4502"/>
                </a:cubicBezTo>
                <a:cubicBezTo>
                  <a:pt x="11091" y="3570"/>
                  <a:pt x="10026" y="3014"/>
                  <a:pt x="8970" y="3014"/>
                </a:cubicBezTo>
                <a:cubicBezTo>
                  <a:pt x="8564" y="3014"/>
                  <a:pt x="8159" y="3097"/>
                  <a:pt x="7787" y="3271"/>
                </a:cubicBezTo>
                <a:cubicBezTo>
                  <a:pt x="7654" y="3331"/>
                  <a:pt x="7521" y="3416"/>
                  <a:pt x="7401" y="3500"/>
                </a:cubicBezTo>
                <a:cubicBezTo>
                  <a:pt x="7099" y="3706"/>
                  <a:pt x="6845" y="3983"/>
                  <a:pt x="6652" y="4285"/>
                </a:cubicBezTo>
                <a:cubicBezTo>
                  <a:pt x="6257" y="4171"/>
                  <a:pt x="5800" y="4108"/>
                  <a:pt x="5324" y="4108"/>
                </a:cubicBezTo>
                <a:cubicBezTo>
                  <a:pt x="3778" y="4108"/>
                  <a:pt x="2018" y="4777"/>
                  <a:pt x="1437" y="6567"/>
                </a:cubicBezTo>
                <a:cubicBezTo>
                  <a:pt x="1292" y="7002"/>
                  <a:pt x="1231" y="7460"/>
                  <a:pt x="1268" y="7919"/>
                </a:cubicBezTo>
                <a:cubicBezTo>
                  <a:pt x="1280" y="8088"/>
                  <a:pt x="1304" y="8257"/>
                  <a:pt x="1352" y="8426"/>
                </a:cubicBezTo>
                <a:cubicBezTo>
                  <a:pt x="906" y="8438"/>
                  <a:pt x="495" y="8692"/>
                  <a:pt x="278" y="9090"/>
                </a:cubicBezTo>
                <a:cubicBezTo>
                  <a:pt x="48" y="9549"/>
                  <a:pt x="0" y="10080"/>
                  <a:pt x="145" y="10575"/>
                </a:cubicBezTo>
                <a:cubicBezTo>
                  <a:pt x="511" y="12030"/>
                  <a:pt x="1808" y="12951"/>
                  <a:pt x="3181" y="12951"/>
                </a:cubicBezTo>
                <a:cubicBezTo>
                  <a:pt x="3665" y="12951"/>
                  <a:pt x="4158" y="12837"/>
                  <a:pt x="4624" y="12591"/>
                </a:cubicBezTo>
                <a:cubicBezTo>
                  <a:pt x="5276" y="13738"/>
                  <a:pt x="6531" y="14462"/>
                  <a:pt x="7835" y="14619"/>
                </a:cubicBezTo>
                <a:cubicBezTo>
                  <a:pt x="8051" y="14647"/>
                  <a:pt x="8267" y="14661"/>
                  <a:pt x="8483" y="14661"/>
                </a:cubicBezTo>
                <a:cubicBezTo>
                  <a:pt x="9573" y="14661"/>
                  <a:pt x="10655" y="14319"/>
                  <a:pt x="11602" y="13774"/>
                </a:cubicBezTo>
                <a:lnTo>
                  <a:pt x="11602" y="13774"/>
                </a:lnTo>
                <a:cubicBezTo>
                  <a:pt x="10950" y="15597"/>
                  <a:pt x="12773" y="17022"/>
                  <a:pt x="13534" y="17360"/>
                </a:cubicBezTo>
                <a:cubicBezTo>
                  <a:pt x="14250" y="17678"/>
                  <a:pt x="15062" y="17840"/>
                  <a:pt x="15893" y="17840"/>
                </a:cubicBezTo>
                <a:cubicBezTo>
                  <a:pt x="17809" y="17840"/>
                  <a:pt x="19824" y="16980"/>
                  <a:pt x="20995" y="15187"/>
                </a:cubicBezTo>
                <a:cubicBezTo>
                  <a:pt x="20995" y="15187"/>
                  <a:pt x="21706" y="16132"/>
                  <a:pt x="22856" y="16132"/>
                </a:cubicBezTo>
                <a:cubicBezTo>
                  <a:pt x="22987" y="16132"/>
                  <a:pt x="23123" y="16119"/>
                  <a:pt x="23264" y="16092"/>
                </a:cubicBezTo>
                <a:cubicBezTo>
                  <a:pt x="24303" y="15899"/>
                  <a:pt x="24725" y="15259"/>
                  <a:pt x="24906" y="14813"/>
                </a:cubicBezTo>
                <a:cubicBezTo>
                  <a:pt x="25800" y="15748"/>
                  <a:pt x="27032" y="16272"/>
                  <a:pt x="28317" y="16272"/>
                </a:cubicBezTo>
                <a:cubicBezTo>
                  <a:pt x="28507" y="16272"/>
                  <a:pt x="28698" y="16261"/>
                  <a:pt x="28890" y="16237"/>
                </a:cubicBezTo>
                <a:cubicBezTo>
                  <a:pt x="30761" y="16044"/>
                  <a:pt x="31788" y="15187"/>
                  <a:pt x="32343" y="14161"/>
                </a:cubicBezTo>
                <a:cubicBezTo>
                  <a:pt x="32774" y="14341"/>
                  <a:pt x="33189" y="14419"/>
                  <a:pt x="33540" y="14419"/>
                </a:cubicBezTo>
                <a:cubicBezTo>
                  <a:pt x="33730" y="14419"/>
                  <a:pt x="33901" y="14396"/>
                  <a:pt x="34045" y="14354"/>
                </a:cubicBezTo>
                <a:cubicBezTo>
                  <a:pt x="35953" y="13774"/>
                  <a:pt x="35856" y="12265"/>
                  <a:pt x="35615" y="11891"/>
                </a:cubicBezTo>
                <a:lnTo>
                  <a:pt x="35615" y="11891"/>
                </a:lnTo>
                <a:cubicBezTo>
                  <a:pt x="35769" y="11959"/>
                  <a:pt x="35935" y="11991"/>
                  <a:pt x="36104" y="11991"/>
                </a:cubicBezTo>
                <a:cubicBezTo>
                  <a:pt x="36174" y="11991"/>
                  <a:pt x="36245" y="11986"/>
                  <a:pt x="36315" y="11976"/>
                </a:cubicBezTo>
                <a:cubicBezTo>
                  <a:pt x="36641" y="11927"/>
                  <a:pt x="37039" y="11746"/>
                  <a:pt x="37474" y="11287"/>
                </a:cubicBezTo>
                <a:lnTo>
                  <a:pt x="37631" y="11348"/>
                </a:lnTo>
                <a:cubicBezTo>
                  <a:pt x="38348" y="11600"/>
                  <a:pt x="39103" y="11735"/>
                  <a:pt x="39860" y="11735"/>
                </a:cubicBezTo>
                <a:cubicBezTo>
                  <a:pt x="40047" y="11735"/>
                  <a:pt x="40233" y="11727"/>
                  <a:pt x="40420" y="11710"/>
                </a:cubicBezTo>
                <a:cubicBezTo>
                  <a:pt x="42025" y="11577"/>
                  <a:pt x="43269" y="10841"/>
                  <a:pt x="44090" y="10285"/>
                </a:cubicBezTo>
                <a:cubicBezTo>
                  <a:pt x="45164" y="10225"/>
                  <a:pt x="46166" y="10165"/>
                  <a:pt x="47156" y="10032"/>
                </a:cubicBezTo>
                <a:cubicBezTo>
                  <a:pt x="47410" y="9996"/>
                  <a:pt x="47663" y="9959"/>
                  <a:pt x="47917" y="9923"/>
                </a:cubicBezTo>
                <a:cubicBezTo>
                  <a:pt x="48943" y="9742"/>
                  <a:pt x="49969" y="9476"/>
                  <a:pt x="50947" y="9126"/>
                </a:cubicBezTo>
                <a:cubicBezTo>
                  <a:pt x="51128" y="9054"/>
                  <a:pt x="51309" y="8994"/>
                  <a:pt x="51490" y="8921"/>
                </a:cubicBezTo>
                <a:cubicBezTo>
                  <a:pt x="51937" y="8752"/>
                  <a:pt x="51949" y="8523"/>
                  <a:pt x="51647" y="8305"/>
                </a:cubicBezTo>
                <a:cubicBezTo>
                  <a:pt x="51101" y="7925"/>
                  <a:pt x="49573" y="7569"/>
                  <a:pt x="47926" y="7569"/>
                </a:cubicBezTo>
                <a:cubicBezTo>
                  <a:pt x="47899" y="7569"/>
                  <a:pt x="47872" y="7569"/>
                  <a:pt x="47844" y="7569"/>
                </a:cubicBezTo>
                <a:cubicBezTo>
                  <a:pt x="46444" y="7569"/>
                  <a:pt x="43740" y="8317"/>
                  <a:pt x="43740" y="8317"/>
                </a:cubicBezTo>
                <a:cubicBezTo>
                  <a:pt x="43177" y="7816"/>
                  <a:pt x="41789" y="7350"/>
                  <a:pt x="40267" y="7350"/>
                </a:cubicBezTo>
                <a:cubicBezTo>
                  <a:pt x="39112" y="7350"/>
                  <a:pt x="37880" y="7618"/>
                  <a:pt x="36870" y="8342"/>
                </a:cubicBezTo>
                <a:cubicBezTo>
                  <a:pt x="36454" y="7174"/>
                  <a:pt x="35206" y="6467"/>
                  <a:pt x="33994" y="6467"/>
                </a:cubicBezTo>
                <a:cubicBezTo>
                  <a:pt x="33376" y="6467"/>
                  <a:pt x="32767" y="6651"/>
                  <a:pt x="32283" y="7050"/>
                </a:cubicBezTo>
                <a:cubicBezTo>
                  <a:pt x="32790" y="4563"/>
                  <a:pt x="30882" y="1859"/>
                  <a:pt x="28395" y="1508"/>
                </a:cubicBezTo>
                <a:cubicBezTo>
                  <a:pt x="28210" y="1483"/>
                  <a:pt x="28025" y="1470"/>
                  <a:pt x="27840" y="1470"/>
                </a:cubicBezTo>
                <a:cubicBezTo>
                  <a:pt x="25532" y="1470"/>
                  <a:pt x="23335" y="3434"/>
                  <a:pt x="23168" y="5770"/>
                </a:cubicBezTo>
                <a:cubicBezTo>
                  <a:pt x="23243" y="4585"/>
                  <a:pt x="22084" y="3601"/>
                  <a:pt x="20957" y="3601"/>
                </a:cubicBezTo>
                <a:cubicBezTo>
                  <a:pt x="20649" y="3601"/>
                  <a:pt x="20343" y="3675"/>
                  <a:pt x="20065" y="3838"/>
                </a:cubicBezTo>
                <a:cubicBezTo>
                  <a:pt x="19846" y="1737"/>
                  <a:pt x="17871" y="0"/>
                  <a:pt x="1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8" name="Google Shape;928;p60"/>
          <p:cNvPicPr preferRelativeResize="0"/>
          <p:nvPr/>
        </p:nvPicPr>
        <p:blipFill>
          <a:blip r:embed="rId3">
            <a:alphaModFix/>
          </a:blip>
          <a:stretch>
            <a:fillRect/>
          </a:stretch>
        </p:blipFill>
        <p:spPr>
          <a:xfrm>
            <a:off x="5812117" y="1851602"/>
            <a:ext cx="3078530" cy="4838702"/>
          </a:xfrm>
          <a:prstGeom prst="rect">
            <a:avLst/>
          </a:prstGeom>
          <a:noFill/>
          <a:ln>
            <a:noFill/>
          </a:ln>
        </p:spPr>
      </p:pic>
    </p:spTree>
    <p:extLst>
      <p:ext uri="{BB962C8B-B14F-4D97-AF65-F5344CB8AC3E}">
        <p14:creationId xmlns:p14="http://schemas.microsoft.com/office/powerpoint/2010/main" val="2656270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Avantages et inconvénients</a:t>
            </a:r>
            <a:endParaRPr dirty="0"/>
          </a:p>
        </p:txBody>
      </p:sp>
      <p:sp>
        <p:nvSpPr>
          <p:cNvPr id="1057" name="Google Shape;1057;p68"/>
          <p:cNvSpPr txBox="1">
            <a:spLocks noGrp="1"/>
          </p:cNvSpPr>
          <p:nvPr>
            <p:ph type="subTitle" idx="1"/>
          </p:nvPr>
        </p:nvSpPr>
        <p:spPr>
          <a:xfrm>
            <a:off x="986709" y="2318775"/>
            <a:ext cx="3018900" cy="44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Avantages</a:t>
            </a:r>
            <a:endParaRPr dirty="0"/>
          </a:p>
        </p:txBody>
      </p:sp>
      <p:sp>
        <p:nvSpPr>
          <p:cNvPr id="1058" name="Google Shape;1058;p68"/>
          <p:cNvSpPr txBox="1">
            <a:spLocks noGrp="1"/>
          </p:cNvSpPr>
          <p:nvPr>
            <p:ph type="subTitle" idx="2"/>
          </p:nvPr>
        </p:nvSpPr>
        <p:spPr>
          <a:xfrm>
            <a:off x="5135617" y="2318775"/>
            <a:ext cx="3018900" cy="44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Inconvénients</a:t>
            </a:r>
            <a:endParaRPr dirty="0"/>
          </a:p>
        </p:txBody>
      </p:sp>
      <p:sp>
        <p:nvSpPr>
          <p:cNvPr id="1059" name="Google Shape;1059;p68"/>
          <p:cNvSpPr txBox="1">
            <a:spLocks noGrp="1"/>
          </p:cNvSpPr>
          <p:nvPr>
            <p:ph type="body" idx="3"/>
          </p:nvPr>
        </p:nvSpPr>
        <p:spPr>
          <a:xfrm>
            <a:off x="73579" y="2633720"/>
            <a:ext cx="4483436" cy="2084554"/>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dk1"/>
              </a:buClr>
              <a:buSzPts val="1400"/>
              <a:buFont typeface="Cabin"/>
              <a:buChar char="●"/>
            </a:pPr>
            <a:r>
              <a:rPr lang="fr-FR" b="1" dirty="0"/>
              <a:t>Bio-inspiré</a:t>
            </a:r>
            <a:r>
              <a:rPr lang="fr-FR" dirty="0"/>
              <a:t> : Utilise des principes naturels, ce qui peut conduire à des solutions novatrices.</a:t>
            </a:r>
          </a:p>
          <a:p>
            <a:pPr marL="139700" lvl="0" indent="0" algn="just" rtl="0">
              <a:spcBef>
                <a:spcPts val="0"/>
              </a:spcBef>
              <a:spcAft>
                <a:spcPts val="0"/>
              </a:spcAft>
              <a:buClr>
                <a:schemeClr val="dk1"/>
              </a:buClr>
              <a:buSzPts val="1400"/>
              <a:buNone/>
            </a:pPr>
            <a:endParaRPr lang="fr-FR" dirty="0"/>
          </a:p>
          <a:p>
            <a:pPr marL="457200" lvl="0" indent="-317500" algn="just" rtl="0">
              <a:spcBef>
                <a:spcPts val="0"/>
              </a:spcBef>
              <a:spcAft>
                <a:spcPts val="0"/>
              </a:spcAft>
              <a:buClr>
                <a:schemeClr val="dk1"/>
              </a:buClr>
              <a:buSzPts val="1400"/>
              <a:buFont typeface="Cabin"/>
              <a:buChar char="●"/>
            </a:pPr>
            <a:r>
              <a:rPr lang="fr-FR" b="1" dirty="0"/>
              <a:t>Adaptabilité</a:t>
            </a:r>
            <a:r>
              <a:rPr lang="fr-FR" dirty="0"/>
              <a:t> : Peut être ajusté pour une variété de problèmes d'optimisation.</a:t>
            </a:r>
            <a:r>
              <a:rPr lang="en-US" dirty="0"/>
              <a:t> </a:t>
            </a:r>
          </a:p>
          <a:p>
            <a:pPr marL="139700" lvl="0" indent="0" algn="just" rtl="0">
              <a:spcBef>
                <a:spcPts val="0"/>
              </a:spcBef>
              <a:spcAft>
                <a:spcPts val="0"/>
              </a:spcAft>
              <a:buClr>
                <a:schemeClr val="dk1"/>
              </a:buClr>
              <a:buSzPts val="1400"/>
              <a:buNone/>
            </a:pPr>
            <a:endParaRPr lang="en-US" dirty="0"/>
          </a:p>
          <a:p>
            <a:pPr marL="457200" lvl="0" indent="-317500" algn="just" rtl="0">
              <a:spcBef>
                <a:spcPts val="0"/>
              </a:spcBef>
              <a:spcAft>
                <a:spcPts val="0"/>
              </a:spcAft>
              <a:buClr>
                <a:schemeClr val="dk1"/>
              </a:buClr>
              <a:buSzPts val="1400"/>
              <a:buFont typeface="Cabin"/>
              <a:buChar char="●"/>
            </a:pPr>
            <a:r>
              <a:rPr lang="fr-FR" b="1" dirty="0"/>
              <a:t>Simplicité</a:t>
            </a:r>
            <a:r>
              <a:rPr lang="fr-FR" dirty="0"/>
              <a:t> : Conceptuellement simple et facile à implémenter.</a:t>
            </a:r>
            <a:endParaRPr lang="en-US" dirty="0"/>
          </a:p>
        </p:txBody>
      </p:sp>
      <p:sp>
        <p:nvSpPr>
          <p:cNvPr id="1060" name="Google Shape;1060;p68"/>
          <p:cNvSpPr txBox="1">
            <a:spLocks noGrp="1"/>
          </p:cNvSpPr>
          <p:nvPr>
            <p:ph type="body" idx="4"/>
          </p:nvPr>
        </p:nvSpPr>
        <p:spPr>
          <a:xfrm>
            <a:off x="4572000" y="2633720"/>
            <a:ext cx="4493416" cy="2099177"/>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dk1"/>
              </a:buClr>
              <a:buSzPts val="1400"/>
              <a:buFont typeface="Cabin"/>
              <a:buChar char="●"/>
            </a:pPr>
            <a:r>
              <a:rPr lang="fr-FR" b="1" dirty="0"/>
              <a:t>Paramétrage</a:t>
            </a:r>
            <a:r>
              <a:rPr lang="fr-FR" dirty="0"/>
              <a:t> : Nécessite le réglage fin de plusieurs paramètres pour des performances optimales.</a:t>
            </a:r>
          </a:p>
          <a:p>
            <a:pPr marL="139700" lvl="0" indent="0" algn="l" rtl="0">
              <a:spcBef>
                <a:spcPts val="0"/>
              </a:spcBef>
              <a:spcAft>
                <a:spcPts val="0"/>
              </a:spcAft>
              <a:buClr>
                <a:schemeClr val="dk1"/>
              </a:buClr>
              <a:buSzPts val="1400"/>
              <a:buNone/>
            </a:pPr>
            <a:endParaRPr lang="fr-FR" dirty="0"/>
          </a:p>
          <a:p>
            <a:pPr marL="457200" lvl="0" indent="-317500" algn="l" rtl="0">
              <a:spcBef>
                <a:spcPts val="0"/>
              </a:spcBef>
              <a:spcAft>
                <a:spcPts val="0"/>
              </a:spcAft>
              <a:buClr>
                <a:schemeClr val="dk1"/>
              </a:buClr>
              <a:buSzPts val="1400"/>
              <a:buFont typeface="Cabin"/>
              <a:buChar char="●"/>
            </a:pPr>
            <a:r>
              <a:rPr lang="fr-FR" b="1" dirty="0"/>
              <a:t>Temps de calcul</a:t>
            </a:r>
            <a:r>
              <a:rPr lang="fr-FR" dirty="0"/>
              <a:t> : Peut être computationnellement coûteux pour des problèmes de grande taille.</a:t>
            </a:r>
            <a:endParaRPr dirty="0"/>
          </a:p>
        </p:txBody>
      </p:sp>
      <p:sp>
        <p:nvSpPr>
          <p:cNvPr id="1061" name="Google Shape;1061;p68"/>
          <p:cNvSpPr/>
          <p:nvPr/>
        </p:nvSpPr>
        <p:spPr>
          <a:xfrm>
            <a:off x="6293980" y="1426603"/>
            <a:ext cx="734700" cy="7347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Sarabun"/>
              <a:ea typeface="Sarabun"/>
              <a:cs typeface="Sarabun"/>
              <a:sym typeface="Sarabun"/>
            </a:endParaRPr>
          </a:p>
        </p:txBody>
      </p:sp>
      <p:sp>
        <p:nvSpPr>
          <p:cNvPr id="1073" name="Google Shape;1073;p68"/>
          <p:cNvSpPr/>
          <p:nvPr/>
        </p:nvSpPr>
        <p:spPr>
          <a:xfrm>
            <a:off x="2014793" y="1458372"/>
            <a:ext cx="734700" cy="7347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grpSp>
        <p:nvGrpSpPr>
          <p:cNvPr id="2" name="Google Shape;563;p44">
            <a:extLst>
              <a:ext uri="{FF2B5EF4-FFF2-40B4-BE49-F238E27FC236}">
                <a16:creationId xmlns:a16="http://schemas.microsoft.com/office/drawing/2014/main" id="{254955FD-02CB-A4C1-4BEA-05CFB2930D86}"/>
              </a:ext>
            </a:extLst>
          </p:cNvPr>
          <p:cNvGrpSpPr/>
          <p:nvPr/>
        </p:nvGrpSpPr>
        <p:grpSpPr>
          <a:xfrm>
            <a:off x="2195489" y="1656421"/>
            <a:ext cx="305386" cy="338602"/>
            <a:chOff x="3300325" y="249875"/>
            <a:chExt cx="433725" cy="480900"/>
          </a:xfrm>
        </p:grpSpPr>
        <p:sp>
          <p:nvSpPr>
            <p:cNvPr id="3" name="Google Shape;564;p44">
              <a:extLst>
                <a:ext uri="{FF2B5EF4-FFF2-40B4-BE49-F238E27FC236}">
                  <a16:creationId xmlns:a16="http://schemas.microsoft.com/office/drawing/2014/main" id="{F8FDEC26-418A-E578-159D-C99AF2F424E0}"/>
                </a:ext>
              </a:extLst>
            </p:cNvPr>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565;p44">
              <a:extLst>
                <a:ext uri="{FF2B5EF4-FFF2-40B4-BE49-F238E27FC236}">
                  <a16:creationId xmlns:a16="http://schemas.microsoft.com/office/drawing/2014/main" id="{63203546-7789-CB36-F9ED-5733366F8A8A}"/>
                </a:ext>
              </a:extLst>
            </p:cNvPr>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566;p44">
              <a:extLst>
                <a:ext uri="{FF2B5EF4-FFF2-40B4-BE49-F238E27FC236}">
                  <a16:creationId xmlns:a16="http://schemas.microsoft.com/office/drawing/2014/main" id="{E7158B37-6C7F-E60A-BD51-768EBAD67577}"/>
                </a:ext>
              </a:extLst>
            </p:cNvPr>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567;p44">
              <a:extLst>
                <a:ext uri="{FF2B5EF4-FFF2-40B4-BE49-F238E27FC236}">
                  <a16:creationId xmlns:a16="http://schemas.microsoft.com/office/drawing/2014/main" id="{7FBAE310-6C2D-D917-EA62-B018CB0DAD84}"/>
                </a:ext>
              </a:extLst>
            </p:cNvPr>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568;p44">
              <a:extLst>
                <a:ext uri="{FF2B5EF4-FFF2-40B4-BE49-F238E27FC236}">
                  <a16:creationId xmlns:a16="http://schemas.microsoft.com/office/drawing/2014/main" id="{61D02CBF-E6DD-54DA-E303-26B5D6C0512A}"/>
                </a:ext>
              </a:extLst>
            </p:cNvPr>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569;p44">
              <a:extLst>
                <a:ext uri="{FF2B5EF4-FFF2-40B4-BE49-F238E27FC236}">
                  <a16:creationId xmlns:a16="http://schemas.microsoft.com/office/drawing/2014/main" id="{BF8311F2-6F89-4164-09C0-46202ADB8E0E}"/>
                </a:ext>
              </a:extLst>
            </p:cNvPr>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9" name="Google Shape;563;p44">
            <a:extLst>
              <a:ext uri="{FF2B5EF4-FFF2-40B4-BE49-F238E27FC236}">
                <a16:creationId xmlns:a16="http://schemas.microsoft.com/office/drawing/2014/main" id="{750C223E-19DD-E7DE-F8B0-7D0C6B0A8BAC}"/>
              </a:ext>
            </a:extLst>
          </p:cNvPr>
          <p:cNvGrpSpPr/>
          <p:nvPr/>
        </p:nvGrpSpPr>
        <p:grpSpPr>
          <a:xfrm rot="10800000">
            <a:off x="6513322" y="1656421"/>
            <a:ext cx="305386" cy="338602"/>
            <a:chOff x="3300325" y="249875"/>
            <a:chExt cx="433725" cy="480900"/>
          </a:xfrm>
        </p:grpSpPr>
        <p:sp>
          <p:nvSpPr>
            <p:cNvPr id="10" name="Google Shape;564;p44">
              <a:extLst>
                <a:ext uri="{FF2B5EF4-FFF2-40B4-BE49-F238E27FC236}">
                  <a16:creationId xmlns:a16="http://schemas.microsoft.com/office/drawing/2014/main" id="{24F91EE6-9B99-4A11-4401-536A0F9E1D69}"/>
                </a:ext>
              </a:extLst>
            </p:cNvPr>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565;p44">
              <a:extLst>
                <a:ext uri="{FF2B5EF4-FFF2-40B4-BE49-F238E27FC236}">
                  <a16:creationId xmlns:a16="http://schemas.microsoft.com/office/drawing/2014/main" id="{2ECA4A39-2C87-738F-AEE1-D8AFEA3E578A}"/>
                </a:ext>
              </a:extLst>
            </p:cNvPr>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566;p44">
              <a:extLst>
                <a:ext uri="{FF2B5EF4-FFF2-40B4-BE49-F238E27FC236}">
                  <a16:creationId xmlns:a16="http://schemas.microsoft.com/office/drawing/2014/main" id="{BCC722BF-DCAB-6F1F-2838-086B1B85CC1A}"/>
                </a:ext>
              </a:extLst>
            </p:cNvPr>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567;p44">
              <a:extLst>
                <a:ext uri="{FF2B5EF4-FFF2-40B4-BE49-F238E27FC236}">
                  <a16:creationId xmlns:a16="http://schemas.microsoft.com/office/drawing/2014/main" id="{993609EB-4341-1ED7-6D24-2FD2A43B8AE8}"/>
                </a:ext>
              </a:extLst>
            </p:cNvPr>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568;p44">
              <a:extLst>
                <a:ext uri="{FF2B5EF4-FFF2-40B4-BE49-F238E27FC236}">
                  <a16:creationId xmlns:a16="http://schemas.microsoft.com/office/drawing/2014/main" id="{9B461608-3218-8F19-1D25-F9373661B9C3}"/>
                </a:ext>
              </a:extLst>
            </p:cNvPr>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569;p44">
              <a:extLst>
                <a:ext uri="{FF2B5EF4-FFF2-40B4-BE49-F238E27FC236}">
                  <a16:creationId xmlns:a16="http://schemas.microsoft.com/office/drawing/2014/main" id="{856827F7-C697-90D7-3FA0-DA122F7B466C}"/>
                </a:ext>
              </a:extLst>
            </p:cNvPr>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1"/>
          <p:cNvSpPr txBox="1">
            <a:spLocks noGrp="1"/>
          </p:cNvSpPr>
          <p:nvPr>
            <p:ph type="title"/>
          </p:nvPr>
        </p:nvSpPr>
        <p:spPr>
          <a:xfrm>
            <a:off x="4998900" y="3928602"/>
            <a:ext cx="4145100" cy="210780"/>
          </a:xfrm>
          <a:prstGeom prst="rect">
            <a:avLst/>
          </a:prstGeom>
        </p:spPr>
        <p:txBody>
          <a:bodyPr spcFirstLastPara="1" wrap="square" lIns="91425" tIns="91425" rIns="91425" bIns="91425" anchor="b" anchorCtr="0">
            <a:noAutofit/>
          </a:bodyPr>
          <a:lstStyle/>
          <a:p>
            <a:pPr algn="l"/>
            <a:r>
              <a:rPr lang="fr-FR" dirty="0"/>
              <a:t>Comparaison entre PGO et GA</a:t>
            </a:r>
            <a:br>
              <a:rPr lang="fr-FR" dirty="0"/>
            </a:br>
            <a:br>
              <a:rPr lang="en" dirty="0"/>
            </a:br>
            <a:endParaRPr dirty="0"/>
          </a:p>
        </p:txBody>
      </p:sp>
      <p:sp>
        <p:nvSpPr>
          <p:cNvPr id="534" name="Google Shape;534;p41"/>
          <p:cNvSpPr txBox="1">
            <a:spLocks noGrp="1"/>
          </p:cNvSpPr>
          <p:nvPr>
            <p:ph type="title" idx="2"/>
          </p:nvPr>
        </p:nvSpPr>
        <p:spPr>
          <a:xfrm>
            <a:off x="7453675" y="618100"/>
            <a:ext cx="900900" cy="90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536" name="Google Shape;536;p41"/>
          <p:cNvPicPr preferRelativeResize="0"/>
          <p:nvPr/>
        </p:nvPicPr>
        <p:blipFill>
          <a:blip r:embed="rId3">
            <a:alphaModFix/>
          </a:blip>
          <a:stretch>
            <a:fillRect/>
          </a:stretch>
        </p:blipFill>
        <p:spPr>
          <a:xfrm>
            <a:off x="380367" y="2641030"/>
            <a:ext cx="1483351" cy="3324201"/>
          </a:xfrm>
          <a:prstGeom prst="rect">
            <a:avLst/>
          </a:prstGeom>
          <a:noFill/>
          <a:ln>
            <a:noFill/>
          </a:ln>
        </p:spPr>
      </p:pic>
      <p:sp>
        <p:nvSpPr>
          <p:cNvPr id="537" name="Google Shape;537;p41"/>
          <p:cNvSpPr/>
          <p:nvPr/>
        </p:nvSpPr>
        <p:spPr>
          <a:xfrm>
            <a:off x="2916375" y="703450"/>
            <a:ext cx="2126313" cy="730191"/>
          </a:xfrm>
          <a:custGeom>
            <a:avLst/>
            <a:gdLst/>
            <a:ahLst/>
            <a:cxnLst/>
            <a:rect l="l" t="t" r="r" b="b"/>
            <a:pathLst>
              <a:path w="51950" h="17840" extrusionOk="0">
                <a:moveTo>
                  <a:pt x="15788" y="0"/>
                </a:moveTo>
                <a:cubicBezTo>
                  <a:pt x="15692" y="0"/>
                  <a:pt x="15597" y="4"/>
                  <a:pt x="15501" y="11"/>
                </a:cubicBezTo>
                <a:cubicBezTo>
                  <a:pt x="13328" y="193"/>
                  <a:pt x="11493" y="2305"/>
                  <a:pt x="11614" y="4502"/>
                </a:cubicBezTo>
                <a:cubicBezTo>
                  <a:pt x="11091" y="3570"/>
                  <a:pt x="10026" y="3014"/>
                  <a:pt x="8970" y="3014"/>
                </a:cubicBezTo>
                <a:cubicBezTo>
                  <a:pt x="8564" y="3014"/>
                  <a:pt x="8159" y="3097"/>
                  <a:pt x="7787" y="3271"/>
                </a:cubicBezTo>
                <a:cubicBezTo>
                  <a:pt x="7654" y="3331"/>
                  <a:pt x="7521" y="3416"/>
                  <a:pt x="7401" y="3500"/>
                </a:cubicBezTo>
                <a:cubicBezTo>
                  <a:pt x="7099" y="3706"/>
                  <a:pt x="6845" y="3983"/>
                  <a:pt x="6652" y="4285"/>
                </a:cubicBezTo>
                <a:cubicBezTo>
                  <a:pt x="6257" y="4171"/>
                  <a:pt x="5800" y="4108"/>
                  <a:pt x="5324" y="4108"/>
                </a:cubicBezTo>
                <a:cubicBezTo>
                  <a:pt x="3778" y="4108"/>
                  <a:pt x="2018" y="4777"/>
                  <a:pt x="1437" y="6567"/>
                </a:cubicBezTo>
                <a:cubicBezTo>
                  <a:pt x="1292" y="7002"/>
                  <a:pt x="1231" y="7460"/>
                  <a:pt x="1268" y="7919"/>
                </a:cubicBezTo>
                <a:cubicBezTo>
                  <a:pt x="1280" y="8088"/>
                  <a:pt x="1304" y="8257"/>
                  <a:pt x="1352" y="8426"/>
                </a:cubicBezTo>
                <a:cubicBezTo>
                  <a:pt x="906" y="8438"/>
                  <a:pt x="495" y="8692"/>
                  <a:pt x="278" y="9090"/>
                </a:cubicBezTo>
                <a:cubicBezTo>
                  <a:pt x="48" y="9549"/>
                  <a:pt x="0" y="10080"/>
                  <a:pt x="145" y="10575"/>
                </a:cubicBezTo>
                <a:cubicBezTo>
                  <a:pt x="511" y="12030"/>
                  <a:pt x="1808" y="12951"/>
                  <a:pt x="3181" y="12951"/>
                </a:cubicBezTo>
                <a:cubicBezTo>
                  <a:pt x="3665" y="12951"/>
                  <a:pt x="4158" y="12837"/>
                  <a:pt x="4624" y="12591"/>
                </a:cubicBezTo>
                <a:cubicBezTo>
                  <a:pt x="5276" y="13738"/>
                  <a:pt x="6531" y="14462"/>
                  <a:pt x="7835" y="14619"/>
                </a:cubicBezTo>
                <a:cubicBezTo>
                  <a:pt x="8051" y="14647"/>
                  <a:pt x="8267" y="14661"/>
                  <a:pt x="8483" y="14661"/>
                </a:cubicBezTo>
                <a:cubicBezTo>
                  <a:pt x="9573" y="14661"/>
                  <a:pt x="10655" y="14319"/>
                  <a:pt x="11602" y="13774"/>
                </a:cubicBezTo>
                <a:lnTo>
                  <a:pt x="11602" y="13774"/>
                </a:lnTo>
                <a:cubicBezTo>
                  <a:pt x="10950" y="15597"/>
                  <a:pt x="12773" y="17022"/>
                  <a:pt x="13534" y="17360"/>
                </a:cubicBezTo>
                <a:cubicBezTo>
                  <a:pt x="14250" y="17678"/>
                  <a:pt x="15062" y="17840"/>
                  <a:pt x="15893" y="17840"/>
                </a:cubicBezTo>
                <a:cubicBezTo>
                  <a:pt x="17809" y="17840"/>
                  <a:pt x="19824" y="16980"/>
                  <a:pt x="20995" y="15187"/>
                </a:cubicBezTo>
                <a:cubicBezTo>
                  <a:pt x="20995" y="15187"/>
                  <a:pt x="21706" y="16132"/>
                  <a:pt x="22856" y="16132"/>
                </a:cubicBezTo>
                <a:cubicBezTo>
                  <a:pt x="22987" y="16132"/>
                  <a:pt x="23123" y="16119"/>
                  <a:pt x="23264" y="16092"/>
                </a:cubicBezTo>
                <a:cubicBezTo>
                  <a:pt x="24303" y="15899"/>
                  <a:pt x="24725" y="15259"/>
                  <a:pt x="24906" y="14813"/>
                </a:cubicBezTo>
                <a:cubicBezTo>
                  <a:pt x="25800" y="15748"/>
                  <a:pt x="27032" y="16272"/>
                  <a:pt x="28317" y="16272"/>
                </a:cubicBezTo>
                <a:cubicBezTo>
                  <a:pt x="28507" y="16272"/>
                  <a:pt x="28698" y="16261"/>
                  <a:pt x="28890" y="16237"/>
                </a:cubicBezTo>
                <a:cubicBezTo>
                  <a:pt x="30761" y="16044"/>
                  <a:pt x="31788" y="15187"/>
                  <a:pt x="32343" y="14161"/>
                </a:cubicBezTo>
                <a:cubicBezTo>
                  <a:pt x="32774" y="14341"/>
                  <a:pt x="33189" y="14419"/>
                  <a:pt x="33540" y="14419"/>
                </a:cubicBezTo>
                <a:cubicBezTo>
                  <a:pt x="33730" y="14419"/>
                  <a:pt x="33901" y="14396"/>
                  <a:pt x="34045" y="14354"/>
                </a:cubicBezTo>
                <a:cubicBezTo>
                  <a:pt x="35953" y="13774"/>
                  <a:pt x="35856" y="12265"/>
                  <a:pt x="35615" y="11891"/>
                </a:cubicBezTo>
                <a:lnTo>
                  <a:pt x="35615" y="11891"/>
                </a:lnTo>
                <a:cubicBezTo>
                  <a:pt x="35769" y="11959"/>
                  <a:pt x="35935" y="11991"/>
                  <a:pt x="36104" y="11991"/>
                </a:cubicBezTo>
                <a:cubicBezTo>
                  <a:pt x="36174" y="11991"/>
                  <a:pt x="36245" y="11986"/>
                  <a:pt x="36315" y="11976"/>
                </a:cubicBezTo>
                <a:cubicBezTo>
                  <a:pt x="36641" y="11927"/>
                  <a:pt x="37039" y="11746"/>
                  <a:pt x="37474" y="11287"/>
                </a:cubicBezTo>
                <a:lnTo>
                  <a:pt x="37631" y="11348"/>
                </a:lnTo>
                <a:cubicBezTo>
                  <a:pt x="38348" y="11600"/>
                  <a:pt x="39103" y="11735"/>
                  <a:pt x="39860" y="11735"/>
                </a:cubicBezTo>
                <a:cubicBezTo>
                  <a:pt x="40047" y="11735"/>
                  <a:pt x="40233" y="11727"/>
                  <a:pt x="40420" y="11710"/>
                </a:cubicBezTo>
                <a:cubicBezTo>
                  <a:pt x="42025" y="11577"/>
                  <a:pt x="43269" y="10841"/>
                  <a:pt x="44090" y="10285"/>
                </a:cubicBezTo>
                <a:cubicBezTo>
                  <a:pt x="45164" y="10225"/>
                  <a:pt x="46166" y="10165"/>
                  <a:pt x="47156" y="10032"/>
                </a:cubicBezTo>
                <a:cubicBezTo>
                  <a:pt x="47410" y="9996"/>
                  <a:pt x="47663" y="9959"/>
                  <a:pt x="47917" y="9923"/>
                </a:cubicBezTo>
                <a:cubicBezTo>
                  <a:pt x="48943" y="9742"/>
                  <a:pt x="49969" y="9476"/>
                  <a:pt x="50947" y="9126"/>
                </a:cubicBezTo>
                <a:cubicBezTo>
                  <a:pt x="51128" y="9054"/>
                  <a:pt x="51309" y="8994"/>
                  <a:pt x="51490" y="8921"/>
                </a:cubicBezTo>
                <a:cubicBezTo>
                  <a:pt x="51937" y="8752"/>
                  <a:pt x="51949" y="8523"/>
                  <a:pt x="51647" y="8305"/>
                </a:cubicBezTo>
                <a:cubicBezTo>
                  <a:pt x="51101" y="7925"/>
                  <a:pt x="49573" y="7569"/>
                  <a:pt x="47926" y="7569"/>
                </a:cubicBezTo>
                <a:cubicBezTo>
                  <a:pt x="47899" y="7569"/>
                  <a:pt x="47872" y="7569"/>
                  <a:pt x="47844" y="7569"/>
                </a:cubicBezTo>
                <a:cubicBezTo>
                  <a:pt x="46444" y="7569"/>
                  <a:pt x="43740" y="8317"/>
                  <a:pt x="43740" y="8317"/>
                </a:cubicBezTo>
                <a:cubicBezTo>
                  <a:pt x="43177" y="7816"/>
                  <a:pt x="41789" y="7350"/>
                  <a:pt x="40267" y="7350"/>
                </a:cubicBezTo>
                <a:cubicBezTo>
                  <a:pt x="39112" y="7350"/>
                  <a:pt x="37880" y="7618"/>
                  <a:pt x="36870" y="8342"/>
                </a:cubicBezTo>
                <a:cubicBezTo>
                  <a:pt x="36454" y="7174"/>
                  <a:pt x="35206" y="6467"/>
                  <a:pt x="33994" y="6467"/>
                </a:cubicBezTo>
                <a:cubicBezTo>
                  <a:pt x="33376" y="6467"/>
                  <a:pt x="32767" y="6651"/>
                  <a:pt x="32283" y="7050"/>
                </a:cubicBezTo>
                <a:cubicBezTo>
                  <a:pt x="32790" y="4563"/>
                  <a:pt x="30882" y="1859"/>
                  <a:pt x="28395" y="1508"/>
                </a:cubicBezTo>
                <a:cubicBezTo>
                  <a:pt x="28210" y="1483"/>
                  <a:pt x="28025" y="1470"/>
                  <a:pt x="27840" y="1470"/>
                </a:cubicBezTo>
                <a:cubicBezTo>
                  <a:pt x="25532" y="1470"/>
                  <a:pt x="23335" y="3434"/>
                  <a:pt x="23168" y="5770"/>
                </a:cubicBezTo>
                <a:cubicBezTo>
                  <a:pt x="23243" y="4585"/>
                  <a:pt x="22084" y="3601"/>
                  <a:pt x="20957" y="3601"/>
                </a:cubicBezTo>
                <a:cubicBezTo>
                  <a:pt x="20649" y="3601"/>
                  <a:pt x="20343" y="3675"/>
                  <a:pt x="20065" y="3838"/>
                </a:cubicBezTo>
                <a:cubicBezTo>
                  <a:pt x="19846" y="1737"/>
                  <a:pt x="17871" y="0"/>
                  <a:pt x="1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670491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1" name="Google Shape;501;p38"/>
          <p:cNvSpPr txBox="1">
            <a:spLocks noGrp="1"/>
          </p:cNvSpPr>
          <p:nvPr>
            <p:ph type="body" idx="1"/>
          </p:nvPr>
        </p:nvSpPr>
        <p:spPr>
          <a:xfrm>
            <a:off x="887495" y="134875"/>
            <a:ext cx="7704000" cy="405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dirty="0"/>
              <a:t>L'algorithme PGO présente des similitudes avec les algorithmes génétiques </a:t>
            </a:r>
            <a:r>
              <a:rPr lang="fr-FR" b="1" dirty="0"/>
              <a:t>(GA) </a:t>
            </a:r>
            <a:r>
              <a:rPr lang="fr-FR" dirty="0"/>
              <a:t>en termes de structure et de mécanismes. Voici un tableau comparatif des deux algorithmes pour souligner les points communs et les différences :</a:t>
            </a:r>
            <a:endParaRPr dirty="0">
              <a:solidFill>
                <a:schemeClr val="dk1"/>
              </a:solidFill>
            </a:endParaRPr>
          </a:p>
        </p:txBody>
      </p:sp>
      <p:graphicFrame>
        <p:nvGraphicFramePr>
          <p:cNvPr id="502" name="Google Shape;502;p38"/>
          <p:cNvGraphicFramePr/>
          <p:nvPr>
            <p:extLst>
              <p:ext uri="{D42A27DB-BD31-4B8C-83A1-F6EECF244321}">
                <p14:modId xmlns:p14="http://schemas.microsoft.com/office/powerpoint/2010/main" val="170270466"/>
              </p:ext>
            </p:extLst>
          </p:nvPr>
        </p:nvGraphicFramePr>
        <p:xfrm>
          <a:off x="621677" y="1036440"/>
          <a:ext cx="8038991" cy="3625657"/>
        </p:xfrm>
        <a:graphic>
          <a:graphicData uri="http://schemas.openxmlformats.org/drawingml/2006/table">
            <a:tbl>
              <a:tblPr>
                <a:noFill/>
                <a:tableStyleId>{D1A2A6E4-A8DC-4F9E-85EB-931D542D17DE}</a:tableStyleId>
              </a:tblPr>
              <a:tblGrid>
                <a:gridCol w="2247485">
                  <a:extLst>
                    <a:ext uri="{9D8B030D-6E8A-4147-A177-3AD203B41FA5}">
                      <a16:colId xmlns:a16="http://schemas.microsoft.com/office/drawing/2014/main" val="20000"/>
                    </a:ext>
                  </a:extLst>
                </a:gridCol>
                <a:gridCol w="2895753">
                  <a:extLst>
                    <a:ext uri="{9D8B030D-6E8A-4147-A177-3AD203B41FA5}">
                      <a16:colId xmlns:a16="http://schemas.microsoft.com/office/drawing/2014/main" val="20001"/>
                    </a:ext>
                  </a:extLst>
                </a:gridCol>
                <a:gridCol w="2895753">
                  <a:extLst>
                    <a:ext uri="{9D8B030D-6E8A-4147-A177-3AD203B41FA5}">
                      <a16:colId xmlns:a16="http://schemas.microsoft.com/office/drawing/2014/main" val="1639229013"/>
                    </a:ext>
                  </a:extLst>
                </a:gridCol>
              </a:tblGrid>
              <a:tr h="454639">
                <a:tc>
                  <a:txBody>
                    <a:bodyPr/>
                    <a:lstStyle/>
                    <a:p>
                      <a:pPr marL="0" lvl="0" indent="0" algn="l" rtl="0">
                        <a:spcBef>
                          <a:spcPts val="0"/>
                        </a:spcBef>
                        <a:spcAft>
                          <a:spcPts val="0"/>
                        </a:spcAft>
                        <a:buNone/>
                      </a:pPr>
                      <a:r>
                        <a:rPr lang="en" sz="1600" b="1" u="sng" dirty="0">
                          <a:solidFill>
                            <a:schemeClr val="dk1"/>
                          </a:solidFill>
                          <a:latin typeface="Cabin"/>
                          <a:ea typeface="Cabin"/>
                          <a:cs typeface="Cabin"/>
                          <a:sym typeface="Cabin"/>
                        </a:rPr>
                        <a:t>Aspect</a:t>
                      </a:r>
                      <a:endParaRPr sz="1600" b="1" u="sng" dirty="0">
                        <a:solidFill>
                          <a:schemeClr val="dk1"/>
                        </a:solidFill>
                        <a:latin typeface="Cabin"/>
                        <a:ea typeface="Cabin"/>
                        <a:cs typeface="Cabin"/>
                        <a:sym typeface="Cabin"/>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600" dirty="0">
                          <a:solidFill>
                            <a:schemeClr val="dk1"/>
                          </a:solidFill>
                          <a:latin typeface="Cabin"/>
                          <a:ea typeface="Cabin"/>
                          <a:cs typeface="Cabin"/>
                          <a:sym typeface="Cabin"/>
                        </a:rPr>
                        <a:t>PGO</a:t>
                      </a:r>
                      <a:endParaRPr sz="1600" dirty="0">
                        <a:solidFill>
                          <a:schemeClr val="dk1"/>
                        </a:solidFill>
                        <a:latin typeface="Cabin"/>
                        <a:ea typeface="Cabin"/>
                        <a:cs typeface="Cabin"/>
                        <a:sym typeface="Cabin"/>
                      </a:endParaRPr>
                    </a:p>
                  </a:txBody>
                  <a:tcPr marL="91425" marR="91425"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r>
                        <a:rPr lang="en-US" sz="1600" dirty="0"/>
                        <a:t>GA</a:t>
                      </a:r>
                      <a:endParaRPr lang="fr-FR" sz="1600" dirty="0"/>
                    </a:p>
                  </a:txBody>
                  <a:tcPr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7218">
                <a:tc>
                  <a:txBody>
                    <a:bodyPr/>
                    <a:lstStyle/>
                    <a:p>
                      <a:pPr marL="0" lvl="0" indent="0" algn="l" rtl="0">
                        <a:spcBef>
                          <a:spcPts val="0"/>
                        </a:spcBef>
                        <a:spcAft>
                          <a:spcPts val="0"/>
                        </a:spcAft>
                        <a:buNone/>
                      </a:pPr>
                      <a:r>
                        <a:rPr lang="fr-FR" sz="1100" b="1" u="sng" dirty="0">
                          <a:solidFill>
                            <a:schemeClr val="dk1"/>
                          </a:solidFill>
                          <a:latin typeface="Cabin"/>
                          <a:ea typeface="Cabin"/>
                          <a:cs typeface="Cabin"/>
                          <a:sym typeface="Cabin"/>
                        </a:rPr>
                        <a:t>Inspiration</a:t>
                      </a:r>
                      <a:endParaRPr sz="1100" b="1" u="sng" dirty="0">
                        <a:solidFill>
                          <a:schemeClr val="dk1"/>
                        </a:solidFill>
                        <a:latin typeface="Cabin"/>
                        <a:ea typeface="Cabin"/>
                        <a:cs typeface="Cabin"/>
                        <a:sym typeface="Cabin"/>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fr-FR" sz="1100" dirty="0">
                          <a:solidFill>
                            <a:schemeClr val="dk1"/>
                          </a:solidFill>
                          <a:latin typeface="Cabin"/>
                          <a:ea typeface="Cabin"/>
                          <a:cs typeface="Cabin"/>
                          <a:sym typeface="Cabin"/>
                        </a:rPr>
                        <a:t>Croissance des plantes</a:t>
                      </a:r>
                      <a:endParaRPr sz="1100" dirty="0">
                        <a:solidFill>
                          <a:schemeClr val="dk1"/>
                        </a:solidFill>
                        <a:latin typeface="Cabin"/>
                        <a:ea typeface="Cabin"/>
                        <a:cs typeface="Cabin"/>
                        <a:sym typeface="Cabin"/>
                      </a:endParaRPr>
                    </a:p>
                  </a:txBody>
                  <a:tcPr marL="91425" marR="91425"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fr-FR" sz="1100" dirty="0">
                          <a:solidFill>
                            <a:schemeClr val="dk1"/>
                          </a:solidFill>
                          <a:latin typeface="Cabin"/>
                          <a:ea typeface="Cabin"/>
                          <a:cs typeface="Cabin"/>
                          <a:sym typeface="Cabin"/>
                        </a:rPr>
                        <a:t>Sélection naturelle et évolution</a:t>
                      </a:r>
                      <a:endParaRPr sz="1100" dirty="0">
                        <a:solidFill>
                          <a:schemeClr val="dk1"/>
                        </a:solidFill>
                        <a:latin typeface="Cabin"/>
                        <a:ea typeface="Cabin"/>
                        <a:cs typeface="Cabin"/>
                        <a:sym typeface="Cabin"/>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3458">
                <a:tc>
                  <a:txBody>
                    <a:bodyPr/>
                    <a:lstStyle/>
                    <a:p>
                      <a:pPr marL="0" lvl="0" indent="0" algn="l" rtl="0">
                        <a:spcBef>
                          <a:spcPts val="0"/>
                        </a:spcBef>
                        <a:spcAft>
                          <a:spcPts val="0"/>
                        </a:spcAft>
                        <a:buNone/>
                      </a:pPr>
                      <a:r>
                        <a:rPr lang="fr-FR" sz="1100" b="1" u="sng" dirty="0">
                          <a:solidFill>
                            <a:schemeClr val="dk1"/>
                          </a:solidFill>
                          <a:latin typeface="Cabin"/>
                          <a:ea typeface="Cabin"/>
                          <a:cs typeface="Cabin"/>
                          <a:sym typeface="Cabin"/>
                          <a:hlinkClick r:id="" action="ppaction://noaction">
                            <a:extLst>
                              <a:ext uri="{A12FA001-AC4F-418D-AE19-62706E023703}">
                                <ahyp:hlinkClr xmlns:ahyp="http://schemas.microsoft.com/office/drawing/2018/hyperlinkcolor" val="tx"/>
                              </a:ext>
                            </a:extLst>
                          </a:hlinkClick>
                        </a:rPr>
                        <a:t>Population</a:t>
                      </a:r>
                      <a:endParaRPr sz="1100" b="1" u="sng" dirty="0">
                        <a:solidFill>
                          <a:schemeClr val="dk1"/>
                        </a:solidFill>
                        <a:latin typeface="Cabin"/>
                        <a:ea typeface="Cabin"/>
                        <a:cs typeface="Cabin"/>
                        <a:sym typeface="Cabin"/>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fr-FR" sz="1100" dirty="0">
                          <a:solidFill>
                            <a:schemeClr val="dk1"/>
                          </a:solidFill>
                          <a:latin typeface="Cabin"/>
                          <a:ea typeface="Cabin"/>
                          <a:cs typeface="Cabin"/>
                          <a:sym typeface="Cabin"/>
                        </a:rPr>
                        <a:t>Plantes</a:t>
                      </a:r>
                      <a:endParaRPr sz="1100" dirty="0">
                        <a:solidFill>
                          <a:schemeClr val="dk1"/>
                        </a:solidFill>
                        <a:latin typeface="Cabin"/>
                        <a:ea typeface="Cabin"/>
                        <a:cs typeface="Cabin"/>
                        <a:sym typeface="Cabin"/>
                      </a:endParaRPr>
                    </a:p>
                  </a:txBody>
                  <a:tcPr marL="91425" marR="91425"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fr-FR" sz="1100" dirty="0">
                          <a:solidFill>
                            <a:schemeClr val="dk1"/>
                          </a:solidFill>
                          <a:latin typeface="Cabin"/>
                          <a:ea typeface="Cabin"/>
                          <a:cs typeface="Cabin"/>
                          <a:sym typeface="Cabin"/>
                        </a:rPr>
                        <a:t>Individus (chromosomes)</a:t>
                      </a:r>
                      <a:endParaRPr sz="1100" dirty="0">
                        <a:solidFill>
                          <a:schemeClr val="dk1"/>
                        </a:solidFill>
                        <a:latin typeface="Cabin"/>
                        <a:ea typeface="Cabin"/>
                        <a:cs typeface="Cabin"/>
                        <a:sym typeface="Cabin"/>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7050">
                <a:tc>
                  <a:txBody>
                    <a:bodyPr/>
                    <a:lstStyle/>
                    <a:p>
                      <a:pPr marL="0" lvl="0" indent="0" algn="l" rtl="0">
                        <a:spcBef>
                          <a:spcPts val="0"/>
                        </a:spcBef>
                        <a:spcAft>
                          <a:spcPts val="0"/>
                        </a:spcAft>
                        <a:buNone/>
                      </a:pPr>
                      <a:r>
                        <a:rPr lang="fr-FR" sz="1100" b="1" u="sng" dirty="0">
                          <a:solidFill>
                            <a:schemeClr val="dk1"/>
                          </a:solidFill>
                          <a:latin typeface="Cabin"/>
                          <a:ea typeface="Cabin"/>
                          <a:cs typeface="Cabin"/>
                          <a:sym typeface="Cabin"/>
                        </a:rPr>
                        <a:t>Initialisation</a:t>
                      </a:r>
                      <a:endParaRPr sz="1100" b="1" u="sng" dirty="0">
                        <a:solidFill>
                          <a:schemeClr val="dk1"/>
                        </a:solidFill>
                        <a:latin typeface="Cabin"/>
                        <a:ea typeface="Cabin"/>
                        <a:cs typeface="Cabin"/>
                        <a:sym typeface="Cabin"/>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fr-FR" sz="1100" dirty="0">
                          <a:solidFill>
                            <a:schemeClr val="dk1"/>
                          </a:solidFill>
                          <a:latin typeface="Cabin"/>
                          <a:ea typeface="Cabin"/>
                          <a:cs typeface="Cabin"/>
                          <a:sym typeface="Cabin"/>
                        </a:rPr>
                        <a:t>Plantes aléatoires</a:t>
                      </a:r>
                      <a:endParaRPr sz="1100" dirty="0">
                        <a:solidFill>
                          <a:schemeClr val="dk1"/>
                        </a:solidFill>
                        <a:latin typeface="Cabin"/>
                        <a:ea typeface="Cabin"/>
                        <a:cs typeface="Cabin"/>
                        <a:sym typeface="Cabin"/>
                      </a:endParaRPr>
                    </a:p>
                  </a:txBody>
                  <a:tcPr marL="91425" marR="91425"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fr-FR" sz="1100" dirty="0">
                          <a:solidFill>
                            <a:schemeClr val="dk1"/>
                          </a:solidFill>
                          <a:latin typeface="Cabin"/>
                          <a:ea typeface="Cabin"/>
                          <a:cs typeface="Cabin"/>
                          <a:sym typeface="Cabin"/>
                        </a:rPr>
                        <a:t>Chromosomes aléatoires</a:t>
                      </a:r>
                      <a:endParaRPr sz="1100" dirty="0">
                        <a:solidFill>
                          <a:schemeClr val="dk1"/>
                        </a:solidFill>
                        <a:latin typeface="Cabin"/>
                        <a:ea typeface="Cabin"/>
                        <a:cs typeface="Cabin"/>
                        <a:sym typeface="Cabin"/>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3290">
                <a:tc>
                  <a:txBody>
                    <a:bodyPr/>
                    <a:lstStyle/>
                    <a:p>
                      <a:pPr marL="0" lvl="0" indent="0" algn="l" rtl="0">
                        <a:spcBef>
                          <a:spcPts val="0"/>
                        </a:spcBef>
                        <a:spcAft>
                          <a:spcPts val="0"/>
                        </a:spcAft>
                        <a:buNone/>
                      </a:pPr>
                      <a:r>
                        <a:rPr lang="fr-FR" sz="1100" b="1" u="sng" dirty="0">
                          <a:solidFill>
                            <a:schemeClr val="dk1"/>
                          </a:solidFill>
                          <a:latin typeface="Cabin"/>
                          <a:ea typeface="Cabin"/>
                          <a:cs typeface="Cabin"/>
                          <a:sym typeface="Cabin"/>
                        </a:rPr>
                        <a:t>Croissance/Évolution</a:t>
                      </a:r>
                      <a:endParaRPr sz="1100" b="1" u="sng" dirty="0">
                        <a:solidFill>
                          <a:schemeClr val="dk1"/>
                        </a:solidFill>
                        <a:latin typeface="Cabin"/>
                        <a:ea typeface="Cabin"/>
                        <a:cs typeface="Cabin"/>
                        <a:sym typeface="Cabin"/>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FR" sz="1100" dirty="0">
                          <a:solidFill>
                            <a:schemeClr val="dk1"/>
                          </a:solidFill>
                          <a:latin typeface="Cabin"/>
                          <a:ea typeface="Cabin"/>
                          <a:cs typeface="Cabin"/>
                          <a:sym typeface="Cabin"/>
                        </a:rPr>
                        <a:t>Croissance directionnelle et mutation</a:t>
                      </a:r>
                      <a:endParaRPr sz="1100" dirty="0">
                        <a:solidFill>
                          <a:schemeClr val="dk1"/>
                        </a:solidFill>
                        <a:latin typeface="Cabin"/>
                        <a:ea typeface="Cabin"/>
                        <a:cs typeface="Cabin"/>
                        <a:sym typeface="Cabin"/>
                      </a:endParaRPr>
                    </a:p>
                  </a:txBody>
                  <a:tcPr marL="91425" marR="91425"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fr-FR" sz="1100" dirty="0">
                          <a:solidFill>
                            <a:schemeClr val="dk1"/>
                          </a:solidFill>
                          <a:latin typeface="Cabin"/>
                          <a:ea typeface="Cabin"/>
                          <a:cs typeface="Cabin"/>
                          <a:sym typeface="Cabin"/>
                        </a:rPr>
                        <a:t>Croisement (crossover) et mutation</a:t>
                      </a:r>
                      <a:endParaRPr sz="1100" dirty="0">
                        <a:solidFill>
                          <a:schemeClr val="dk1"/>
                        </a:solidFill>
                        <a:latin typeface="Cabin"/>
                        <a:ea typeface="Cabin"/>
                        <a:cs typeface="Cabin"/>
                        <a:sym typeface="Cabin"/>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02728">
                <a:tc>
                  <a:txBody>
                    <a:bodyPr/>
                    <a:lstStyle/>
                    <a:p>
                      <a:pPr marL="0" lvl="0" indent="0" algn="l" rtl="0">
                        <a:spcBef>
                          <a:spcPts val="0"/>
                        </a:spcBef>
                        <a:spcAft>
                          <a:spcPts val="0"/>
                        </a:spcAft>
                        <a:buNone/>
                      </a:pPr>
                      <a:r>
                        <a:rPr lang="fr-FR" sz="1100" b="1" u="sng" dirty="0">
                          <a:solidFill>
                            <a:schemeClr val="dk1"/>
                          </a:solidFill>
                          <a:latin typeface="Cabin"/>
                          <a:ea typeface="Cabin"/>
                          <a:cs typeface="Cabin"/>
                          <a:sym typeface="Cabin"/>
                        </a:rPr>
                        <a:t>Sélection</a:t>
                      </a:r>
                      <a:endParaRPr sz="1100" b="1" u="sng" dirty="0">
                        <a:solidFill>
                          <a:schemeClr val="dk1"/>
                        </a:solidFill>
                        <a:latin typeface="Cabin"/>
                        <a:ea typeface="Cabin"/>
                        <a:cs typeface="Cabin"/>
                        <a:sym typeface="Cabin"/>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fr-FR" sz="1100" dirty="0">
                          <a:solidFill>
                            <a:schemeClr val="dk1"/>
                          </a:solidFill>
                          <a:latin typeface="Cabin"/>
                          <a:ea typeface="Cabin"/>
                          <a:cs typeface="Cabin"/>
                          <a:sym typeface="Cabin"/>
                        </a:rPr>
                        <a:t>Sélection des meilleures plantes</a:t>
                      </a:r>
                      <a:endParaRPr sz="1100" dirty="0">
                        <a:solidFill>
                          <a:schemeClr val="dk1"/>
                        </a:solidFill>
                        <a:latin typeface="Cabin"/>
                        <a:ea typeface="Cabin"/>
                        <a:cs typeface="Cabin"/>
                        <a:sym typeface="Cabin"/>
                      </a:endParaRPr>
                    </a:p>
                  </a:txBody>
                  <a:tcPr marL="91425" marR="91425"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fr-FR" sz="1100" dirty="0">
                          <a:solidFill>
                            <a:schemeClr val="dk1"/>
                          </a:solidFill>
                          <a:latin typeface="Cabin"/>
                          <a:ea typeface="Cabin"/>
                          <a:cs typeface="Cabin"/>
                          <a:sym typeface="Cabin"/>
                        </a:rPr>
                        <a:t>Sélection des meilleurs individus</a:t>
                      </a:r>
                      <a:endParaRPr sz="1100" dirty="0">
                        <a:solidFill>
                          <a:schemeClr val="dk1"/>
                        </a:solidFill>
                        <a:latin typeface="Cabin"/>
                        <a:ea typeface="Cabin"/>
                        <a:cs typeface="Cabin"/>
                        <a:sym typeface="Cabin"/>
                      </a:endParaRPr>
                    </a:p>
                  </a:txBody>
                  <a:tcPr marL="91425" marR="91425"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18451">
                <a:tc>
                  <a:txBody>
                    <a:bodyPr/>
                    <a:lstStyle/>
                    <a:p>
                      <a:pPr marL="0" lvl="0" indent="0" algn="l" rtl="0">
                        <a:spcBef>
                          <a:spcPts val="0"/>
                        </a:spcBef>
                        <a:spcAft>
                          <a:spcPts val="0"/>
                        </a:spcAft>
                        <a:buNone/>
                      </a:pPr>
                      <a:r>
                        <a:rPr lang="fr-FR" sz="1100" b="1" u="sng" dirty="0">
                          <a:solidFill>
                            <a:schemeClr val="dk1"/>
                          </a:solidFill>
                          <a:latin typeface="Cabin"/>
                          <a:ea typeface="Cabin"/>
                          <a:cs typeface="Cabin"/>
                          <a:sym typeface="Cabin"/>
                        </a:rPr>
                        <a:t>Mutation</a:t>
                      </a:r>
                      <a:endParaRPr sz="1100" b="1" u="sng" dirty="0">
                        <a:solidFill>
                          <a:schemeClr val="dk1"/>
                        </a:solidFill>
                        <a:latin typeface="Cabin"/>
                        <a:ea typeface="Cabin"/>
                        <a:cs typeface="Cabin"/>
                        <a:sym typeface="Cabin"/>
                      </a:endParaRPr>
                    </a:p>
                  </a:txBody>
                  <a:tcPr marL="91425" marR="91425"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fr-FR" sz="1100" dirty="0">
                          <a:solidFill>
                            <a:schemeClr val="dk1"/>
                          </a:solidFill>
                          <a:latin typeface="Cabin"/>
                          <a:ea typeface="Cabin"/>
                          <a:cs typeface="Cabin"/>
                          <a:sym typeface="Cabin"/>
                        </a:rPr>
                        <a:t>Échange de parties de la plante</a:t>
                      </a:r>
                      <a:endParaRPr sz="1100" dirty="0">
                        <a:solidFill>
                          <a:schemeClr val="dk1"/>
                        </a:solidFill>
                        <a:latin typeface="Cabin"/>
                        <a:ea typeface="Cabin"/>
                        <a:cs typeface="Cabin"/>
                        <a:sym typeface="Cabin"/>
                      </a:endParaRPr>
                    </a:p>
                  </a:txBody>
                  <a:tcPr marL="91425" marR="91425"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fr-FR" sz="1100" dirty="0">
                          <a:solidFill>
                            <a:schemeClr val="dk1"/>
                          </a:solidFill>
                          <a:latin typeface="Cabin"/>
                          <a:ea typeface="Cabin"/>
                          <a:cs typeface="Cabin"/>
                          <a:sym typeface="Cabin"/>
                        </a:rPr>
                        <a:t>Mutation aléatoire dans les chromosomes</a:t>
                      </a:r>
                      <a:endParaRPr sz="1100" dirty="0">
                        <a:solidFill>
                          <a:schemeClr val="dk1"/>
                        </a:solidFill>
                        <a:latin typeface="Cabin"/>
                        <a:ea typeface="Cabin"/>
                        <a:cs typeface="Cabin"/>
                        <a:sym typeface="Cabin"/>
                      </a:endParaRPr>
                    </a:p>
                  </a:txBody>
                  <a:tcPr marL="91425" marR="91425" marT="0" marB="0"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782680470"/>
                  </a:ext>
                </a:extLst>
              </a:tr>
              <a:tr h="285136">
                <a:tc>
                  <a:txBody>
                    <a:bodyPr/>
                    <a:lstStyle/>
                    <a:p>
                      <a:pPr marL="0" lvl="0" indent="0" algn="l" rtl="0">
                        <a:spcBef>
                          <a:spcPts val="0"/>
                        </a:spcBef>
                        <a:spcAft>
                          <a:spcPts val="0"/>
                        </a:spcAft>
                        <a:buNone/>
                      </a:pPr>
                      <a:r>
                        <a:rPr lang="fr-FR" sz="1100" b="1" u="sng" dirty="0">
                          <a:solidFill>
                            <a:schemeClr val="dk1"/>
                          </a:solidFill>
                          <a:latin typeface="Cabin"/>
                          <a:ea typeface="Cabin"/>
                          <a:cs typeface="Cabin"/>
                          <a:sym typeface="Cabin"/>
                        </a:rPr>
                        <a:t>Objectif</a:t>
                      </a:r>
                      <a:endParaRPr sz="1100" b="1" u="sng" dirty="0">
                        <a:solidFill>
                          <a:schemeClr val="dk1"/>
                        </a:solidFill>
                        <a:latin typeface="Cabin"/>
                        <a:ea typeface="Cabin"/>
                        <a:cs typeface="Cabin"/>
                        <a:sym typeface="Cabin"/>
                      </a:endParaRPr>
                    </a:p>
                  </a:txBody>
                  <a:tcPr marL="91425" marR="91425"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fr-FR" sz="1100" dirty="0">
                          <a:solidFill>
                            <a:schemeClr val="dk1"/>
                          </a:solidFill>
                          <a:latin typeface="Cabin"/>
                          <a:ea typeface="Cabin"/>
                          <a:cs typeface="Cabin"/>
                          <a:sym typeface="Cabin"/>
                        </a:rPr>
                        <a:t>Minimiser/maximiser une fonction cible</a:t>
                      </a:r>
                      <a:endParaRPr sz="1100" dirty="0">
                        <a:solidFill>
                          <a:schemeClr val="dk1"/>
                        </a:solidFill>
                        <a:latin typeface="Cabin"/>
                        <a:ea typeface="Cabin"/>
                        <a:cs typeface="Cabin"/>
                        <a:sym typeface="Cabin"/>
                      </a:endParaRPr>
                    </a:p>
                  </a:txBody>
                  <a:tcPr marL="91425" marR="91425"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fr-FR" sz="1100" dirty="0"/>
                        <a:t>Minimiser/maximiser une fonction cible</a:t>
                      </a:r>
                      <a:endParaRPr sz="1100" dirty="0">
                        <a:solidFill>
                          <a:schemeClr val="dk1"/>
                        </a:solidFill>
                        <a:latin typeface="Cabin"/>
                        <a:ea typeface="Cabin"/>
                        <a:cs typeface="Cabin"/>
                        <a:sym typeface="Cabin"/>
                      </a:endParaRPr>
                    </a:p>
                  </a:txBody>
                  <a:tcPr marL="91425" marR="91425" marT="0" marB="0"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4039015154"/>
                  </a:ext>
                </a:extLst>
              </a:tr>
              <a:tr h="281711">
                <a:tc>
                  <a:txBody>
                    <a:bodyPr/>
                    <a:lstStyle/>
                    <a:p>
                      <a:pPr marL="0" lvl="0" indent="0" algn="l" rtl="0">
                        <a:spcBef>
                          <a:spcPts val="0"/>
                        </a:spcBef>
                        <a:spcAft>
                          <a:spcPts val="0"/>
                        </a:spcAft>
                        <a:buNone/>
                      </a:pPr>
                      <a:r>
                        <a:rPr lang="fr-FR" sz="1100" b="1" u="sng" dirty="0">
                          <a:solidFill>
                            <a:schemeClr val="dk1"/>
                          </a:solidFill>
                          <a:latin typeface="Cabin"/>
                          <a:ea typeface="Cabin"/>
                          <a:cs typeface="Cabin"/>
                          <a:sym typeface="Cabin"/>
                        </a:rPr>
                        <a:t>Itération</a:t>
                      </a:r>
                      <a:endParaRPr sz="1100" b="1" u="sng" dirty="0">
                        <a:solidFill>
                          <a:schemeClr val="dk1"/>
                        </a:solidFill>
                        <a:latin typeface="Cabin"/>
                        <a:ea typeface="Cabin"/>
                        <a:cs typeface="Cabin"/>
                        <a:sym typeface="Cabin"/>
                      </a:endParaRPr>
                    </a:p>
                  </a:txBody>
                  <a:tcPr marL="91425" marR="91425"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fr-FR" sz="1100" dirty="0">
                          <a:solidFill>
                            <a:schemeClr val="dk1"/>
                          </a:solidFill>
                          <a:latin typeface="Cabin"/>
                          <a:ea typeface="Cabin"/>
                          <a:cs typeface="Cabin"/>
                          <a:sym typeface="Cabin"/>
                        </a:rPr>
                        <a:t>Boucle de croissance et sélection</a:t>
                      </a:r>
                      <a:endParaRPr sz="1100" dirty="0">
                        <a:solidFill>
                          <a:schemeClr val="dk1"/>
                        </a:solidFill>
                        <a:latin typeface="Cabin"/>
                        <a:ea typeface="Cabin"/>
                        <a:cs typeface="Cabin"/>
                        <a:sym typeface="Cabin"/>
                      </a:endParaRPr>
                    </a:p>
                  </a:txBody>
                  <a:tcPr marL="91425" marR="91425"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fr-FR" sz="1100" dirty="0">
                          <a:solidFill>
                            <a:schemeClr val="dk1"/>
                          </a:solidFill>
                          <a:latin typeface="Cabin"/>
                          <a:ea typeface="Cabin"/>
                          <a:cs typeface="Cabin"/>
                          <a:sym typeface="Cabin"/>
                        </a:rPr>
                        <a:t>Boucle de croissance et sélection</a:t>
                      </a:r>
                      <a:endParaRPr sz="1100" dirty="0">
                        <a:solidFill>
                          <a:schemeClr val="dk1"/>
                        </a:solidFill>
                        <a:latin typeface="Cabin"/>
                        <a:ea typeface="Cabin"/>
                        <a:cs typeface="Cabin"/>
                        <a:sym typeface="Cabin"/>
                      </a:endParaRPr>
                    </a:p>
                  </a:txBody>
                  <a:tcPr marL="91425" marR="91425" marT="0" marB="0"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3786766314"/>
                  </a:ext>
                </a:extLst>
              </a:tr>
              <a:tr h="361976">
                <a:tc>
                  <a:txBody>
                    <a:bodyPr/>
                    <a:lstStyle/>
                    <a:p>
                      <a:pPr marL="0" lvl="0" indent="0" algn="l" rtl="0">
                        <a:spcBef>
                          <a:spcPts val="0"/>
                        </a:spcBef>
                        <a:spcAft>
                          <a:spcPts val="0"/>
                        </a:spcAft>
                        <a:buNone/>
                      </a:pPr>
                      <a:r>
                        <a:rPr lang="fr-FR" sz="1100" b="1" u="sng" dirty="0">
                          <a:solidFill>
                            <a:schemeClr val="dk1"/>
                          </a:solidFill>
                          <a:latin typeface="Cabin"/>
                          <a:ea typeface="Cabin"/>
                          <a:cs typeface="Cabin"/>
                          <a:sym typeface="Cabin"/>
                        </a:rPr>
                        <a:t>Fin</a:t>
                      </a:r>
                      <a:endParaRPr sz="1100" b="1" u="sng" dirty="0">
                        <a:solidFill>
                          <a:schemeClr val="dk1"/>
                        </a:solidFill>
                        <a:latin typeface="Cabin"/>
                        <a:ea typeface="Cabin"/>
                        <a:cs typeface="Cabin"/>
                        <a:sym typeface="Cabin"/>
                      </a:endParaRPr>
                    </a:p>
                  </a:txBody>
                  <a:tcPr marL="91425" marR="91425"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fr-FR" sz="1100" dirty="0">
                          <a:solidFill>
                            <a:schemeClr val="dk1"/>
                          </a:solidFill>
                          <a:latin typeface="Cabin"/>
                          <a:ea typeface="Cabin"/>
                          <a:cs typeface="Cabin"/>
                          <a:sym typeface="Cabin"/>
                        </a:rPr>
                        <a:t>Critère d'arrêt basé sur génération ou amélioration</a:t>
                      </a:r>
                      <a:endParaRPr sz="1100" dirty="0">
                        <a:solidFill>
                          <a:schemeClr val="dk1"/>
                        </a:solidFill>
                        <a:latin typeface="Cabin"/>
                        <a:ea typeface="Cabin"/>
                        <a:cs typeface="Cabin"/>
                        <a:sym typeface="Cabin"/>
                      </a:endParaRPr>
                    </a:p>
                  </a:txBody>
                  <a:tcPr marL="91425" marR="91425"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fr-FR" sz="1100" dirty="0">
                          <a:solidFill>
                            <a:schemeClr val="dk1"/>
                          </a:solidFill>
                          <a:latin typeface="Cabin"/>
                          <a:ea typeface="Cabin"/>
                          <a:cs typeface="Cabin"/>
                          <a:sym typeface="Cabin"/>
                        </a:rPr>
                        <a:t>Critère d'arrêt basé sur génération ou amélioration</a:t>
                      </a:r>
                      <a:endParaRPr sz="1100" dirty="0">
                        <a:solidFill>
                          <a:schemeClr val="dk1"/>
                        </a:solidFill>
                        <a:latin typeface="Cabin"/>
                        <a:ea typeface="Cabin"/>
                        <a:cs typeface="Cabin"/>
                        <a:sym typeface="Cabin"/>
                      </a:endParaRPr>
                    </a:p>
                  </a:txBody>
                  <a:tcPr marL="91425" marR="91425" marT="0" marB="0"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368098702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60"/>
          <p:cNvSpPr txBox="1">
            <a:spLocks noGrp="1"/>
          </p:cNvSpPr>
          <p:nvPr>
            <p:ph type="title"/>
          </p:nvPr>
        </p:nvSpPr>
        <p:spPr>
          <a:xfrm>
            <a:off x="778341" y="2169501"/>
            <a:ext cx="4145100" cy="1455000"/>
          </a:xfrm>
          <a:prstGeom prst="rect">
            <a:avLst/>
          </a:prstGeom>
        </p:spPr>
        <p:txBody>
          <a:bodyPr spcFirstLastPara="1" wrap="square" lIns="91425" tIns="91425" rIns="91425" bIns="91425" anchor="b" anchorCtr="0">
            <a:noAutofit/>
          </a:bodyPr>
          <a:lstStyle/>
          <a:p>
            <a:r>
              <a:rPr lang="fr-FR" dirty="0"/>
              <a:t>Implémentation</a:t>
            </a:r>
            <a:br>
              <a:rPr lang="fr-FR" dirty="0"/>
            </a:br>
            <a:br>
              <a:rPr lang="fr-FR" dirty="0"/>
            </a:br>
            <a:endParaRPr lang="fr-FR" dirty="0"/>
          </a:p>
        </p:txBody>
      </p:sp>
      <p:sp>
        <p:nvSpPr>
          <p:cNvPr id="925" name="Google Shape;925;p60"/>
          <p:cNvSpPr txBox="1">
            <a:spLocks noGrp="1"/>
          </p:cNvSpPr>
          <p:nvPr>
            <p:ph type="title" idx="2"/>
          </p:nvPr>
        </p:nvSpPr>
        <p:spPr>
          <a:xfrm>
            <a:off x="789425" y="618100"/>
            <a:ext cx="900900" cy="90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927" name="Google Shape;927;p60"/>
          <p:cNvSpPr/>
          <p:nvPr/>
        </p:nvSpPr>
        <p:spPr>
          <a:xfrm flipH="1">
            <a:off x="3508925" y="529600"/>
            <a:ext cx="2126314" cy="730191"/>
          </a:xfrm>
          <a:custGeom>
            <a:avLst/>
            <a:gdLst/>
            <a:ahLst/>
            <a:cxnLst/>
            <a:rect l="l" t="t" r="r" b="b"/>
            <a:pathLst>
              <a:path w="51950" h="17840" extrusionOk="0">
                <a:moveTo>
                  <a:pt x="15788" y="0"/>
                </a:moveTo>
                <a:cubicBezTo>
                  <a:pt x="15692" y="0"/>
                  <a:pt x="15597" y="4"/>
                  <a:pt x="15501" y="11"/>
                </a:cubicBezTo>
                <a:cubicBezTo>
                  <a:pt x="13328" y="193"/>
                  <a:pt x="11493" y="2305"/>
                  <a:pt x="11614" y="4502"/>
                </a:cubicBezTo>
                <a:cubicBezTo>
                  <a:pt x="11091" y="3570"/>
                  <a:pt x="10026" y="3014"/>
                  <a:pt x="8970" y="3014"/>
                </a:cubicBezTo>
                <a:cubicBezTo>
                  <a:pt x="8564" y="3014"/>
                  <a:pt x="8159" y="3097"/>
                  <a:pt x="7787" y="3271"/>
                </a:cubicBezTo>
                <a:cubicBezTo>
                  <a:pt x="7654" y="3331"/>
                  <a:pt x="7521" y="3416"/>
                  <a:pt x="7401" y="3500"/>
                </a:cubicBezTo>
                <a:cubicBezTo>
                  <a:pt x="7099" y="3706"/>
                  <a:pt x="6845" y="3983"/>
                  <a:pt x="6652" y="4285"/>
                </a:cubicBezTo>
                <a:cubicBezTo>
                  <a:pt x="6257" y="4171"/>
                  <a:pt x="5800" y="4108"/>
                  <a:pt x="5324" y="4108"/>
                </a:cubicBezTo>
                <a:cubicBezTo>
                  <a:pt x="3778" y="4108"/>
                  <a:pt x="2018" y="4777"/>
                  <a:pt x="1437" y="6567"/>
                </a:cubicBezTo>
                <a:cubicBezTo>
                  <a:pt x="1292" y="7002"/>
                  <a:pt x="1231" y="7460"/>
                  <a:pt x="1268" y="7919"/>
                </a:cubicBezTo>
                <a:cubicBezTo>
                  <a:pt x="1280" y="8088"/>
                  <a:pt x="1304" y="8257"/>
                  <a:pt x="1352" y="8426"/>
                </a:cubicBezTo>
                <a:cubicBezTo>
                  <a:pt x="906" y="8438"/>
                  <a:pt x="495" y="8692"/>
                  <a:pt x="278" y="9090"/>
                </a:cubicBezTo>
                <a:cubicBezTo>
                  <a:pt x="48" y="9549"/>
                  <a:pt x="0" y="10080"/>
                  <a:pt x="145" y="10575"/>
                </a:cubicBezTo>
                <a:cubicBezTo>
                  <a:pt x="511" y="12030"/>
                  <a:pt x="1808" y="12951"/>
                  <a:pt x="3181" y="12951"/>
                </a:cubicBezTo>
                <a:cubicBezTo>
                  <a:pt x="3665" y="12951"/>
                  <a:pt x="4158" y="12837"/>
                  <a:pt x="4624" y="12591"/>
                </a:cubicBezTo>
                <a:cubicBezTo>
                  <a:pt x="5276" y="13738"/>
                  <a:pt x="6531" y="14462"/>
                  <a:pt x="7835" y="14619"/>
                </a:cubicBezTo>
                <a:cubicBezTo>
                  <a:pt x="8051" y="14647"/>
                  <a:pt x="8267" y="14661"/>
                  <a:pt x="8483" y="14661"/>
                </a:cubicBezTo>
                <a:cubicBezTo>
                  <a:pt x="9573" y="14661"/>
                  <a:pt x="10655" y="14319"/>
                  <a:pt x="11602" y="13774"/>
                </a:cubicBezTo>
                <a:lnTo>
                  <a:pt x="11602" y="13774"/>
                </a:lnTo>
                <a:cubicBezTo>
                  <a:pt x="10950" y="15597"/>
                  <a:pt x="12773" y="17022"/>
                  <a:pt x="13534" y="17360"/>
                </a:cubicBezTo>
                <a:cubicBezTo>
                  <a:pt x="14250" y="17678"/>
                  <a:pt x="15062" y="17840"/>
                  <a:pt x="15893" y="17840"/>
                </a:cubicBezTo>
                <a:cubicBezTo>
                  <a:pt x="17809" y="17840"/>
                  <a:pt x="19824" y="16980"/>
                  <a:pt x="20995" y="15187"/>
                </a:cubicBezTo>
                <a:cubicBezTo>
                  <a:pt x="20995" y="15187"/>
                  <a:pt x="21706" y="16132"/>
                  <a:pt x="22856" y="16132"/>
                </a:cubicBezTo>
                <a:cubicBezTo>
                  <a:pt x="22987" y="16132"/>
                  <a:pt x="23123" y="16119"/>
                  <a:pt x="23264" y="16092"/>
                </a:cubicBezTo>
                <a:cubicBezTo>
                  <a:pt x="24303" y="15899"/>
                  <a:pt x="24725" y="15259"/>
                  <a:pt x="24906" y="14813"/>
                </a:cubicBezTo>
                <a:cubicBezTo>
                  <a:pt x="25800" y="15748"/>
                  <a:pt x="27032" y="16272"/>
                  <a:pt x="28317" y="16272"/>
                </a:cubicBezTo>
                <a:cubicBezTo>
                  <a:pt x="28507" y="16272"/>
                  <a:pt x="28698" y="16261"/>
                  <a:pt x="28890" y="16237"/>
                </a:cubicBezTo>
                <a:cubicBezTo>
                  <a:pt x="30761" y="16044"/>
                  <a:pt x="31788" y="15187"/>
                  <a:pt x="32343" y="14161"/>
                </a:cubicBezTo>
                <a:cubicBezTo>
                  <a:pt x="32774" y="14341"/>
                  <a:pt x="33189" y="14419"/>
                  <a:pt x="33540" y="14419"/>
                </a:cubicBezTo>
                <a:cubicBezTo>
                  <a:pt x="33730" y="14419"/>
                  <a:pt x="33901" y="14396"/>
                  <a:pt x="34045" y="14354"/>
                </a:cubicBezTo>
                <a:cubicBezTo>
                  <a:pt x="35953" y="13774"/>
                  <a:pt x="35856" y="12265"/>
                  <a:pt x="35615" y="11891"/>
                </a:cubicBezTo>
                <a:lnTo>
                  <a:pt x="35615" y="11891"/>
                </a:lnTo>
                <a:cubicBezTo>
                  <a:pt x="35769" y="11959"/>
                  <a:pt x="35935" y="11991"/>
                  <a:pt x="36104" y="11991"/>
                </a:cubicBezTo>
                <a:cubicBezTo>
                  <a:pt x="36174" y="11991"/>
                  <a:pt x="36245" y="11986"/>
                  <a:pt x="36315" y="11976"/>
                </a:cubicBezTo>
                <a:cubicBezTo>
                  <a:pt x="36641" y="11927"/>
                  <a:pt x="37039" y="11746"/>
                  <a:pt x="37474" y="11287"/>
                </a:cubicBezTo>
                <a:lnTo>
                  <a:pt x="37631" y="11348"/>
                </a:lnTo>
                <a:cubicBezTo>
                  <a:pt x="38348" y="11600"/>
                  <a:pt x="39103" y="11735"/>
                  <a:pt x="39860" y="11735"/>
                </a:cubicBezTo>
                <a:cubicBezTo>
                  <a:pt x="40047" y="11735"/>
                  <a:pt x="40233" y="11727"/>
                  <a:pt x="40420" y="11710"/>
                </a:cubicBezTo>
                <a:cubicBezTo>
                  <a:pt x="42025" y="11577"/>
                  <a:pt x="43269" y="10841"/>
                  <a:pt x="44090" y="10285"/>
                </a:cubicBezTo>
                <a:cubicBezTo>
                  <a:pt x="45164" y="10225"/>
                  <a:pt x="46166" y="10165"/>
                  <a:pt x="47156" y="10032"/>
                </a:cubicBezTo>
                <a:cubicBezTo>
                  <a:pt x="47410" y="9996"/>
                  <a:pt x="47663" y="9959"/>
                  <a:pt x="47917" y="9923"/>
                </a:cubicBezTo>
                <a:cubicBezTo>
                  <a:pt x="48943" y="9742"/>
                  <a:pt x="49969" y="9476"/>
                  <a:pt x="50947" y="9126"/>
                </a:cubicBezTo>
                <a:cubicBezTo>
                  <a:pt x="51128" y="9054"/>
                  <a:pt x="51309" y="8994"/>
                  <a:pt x="51490" y="8921"/>
                </a:cubicBezTo>
                <a:cubicBezTo>
                  <a:pt x="51937" y="8752"/>
                  <a:pt x="51949" y="8523"/>
                  <a:pt x="51647" y="8305"/>
                </a:cubicBezTo>
                <a:cubicBezTo>
                  <a:pt x="51101" y="7925"/>
                  <a:pt x="49573" y="7569"/>
                  <a:pt x="47926" y="7569"/>
                </a:cubicBezTo>
                <a:cubicBezTo>
                  <a:pt x="47899" y="7569"/>
                  <a:pt x="47872" y="7569"/>
                  <a:pt x="47844" y="7569"/>
                </a:cubicBezTo>
                <a:cubicBezTo>
                  <a:pt x="46444" y="7569"/>
                  <a:pt x="43740" y="8317"/>
                  <a:pt x="43740" y="8317"/>
                </a:cubicBezTo>
                <a:cubicBezTo>
                  <a:pt x="43177" y="7816"/>
                  <a:pt x="41789" y="7350"/>
                  <a:pt x="40267" y="7350"/>
                </a:cubicBezTo>
                <a:cubicBezTo>
                  <a:pt x="39112" y="7350"/>
                  <a:pt x="37880" y="7618"/>
                  <a:pt x="36870" y="8342"/>
                </a:cubicBezTo>
                <a:cubicBezTo>
                  <a:pt x="36454" y="7174"/>
                  <a:pt x="35206" y="6467"/>
                  <a:pt x="33994" y="6467"/>
                </a:cubicBezTo>
                <a:cubicBezTo>
                  <a:pt x="33376" y="6467"/>
                  <a:pt x="32767" y="6651"/>
                  <a:pt x="32283" y="7050"/>
                </a:cubicBezTo>
                <a:cubicBezTo>
                  <a:pt x="32790" y="4563"/>
                  <a:pt x="30882" y="1859"/>
                  <a:pt x="28395" y="1508"/>
                </a:cubicBezTo>
                <a:cubicBezTo>
                  <a:pt x="28210" y="1483"/>
                  <a:pt x="28025" y="1470"/>
                  <a:pt x="27840" y="1470"/>
                </a:cubicBezTo>
                <a:cubicBezTo>
                  <a:pt x="25532" y="1470"/>
                  <a:pt x="23335" y="3434"/>
                  <a:pt x="23168" y="5770"/>
                </a:cubicBezTo>
                <a:cubicBezTo>
                  <a:pt x="23243" y="4585"/>
                  <a:pt x="22084" y="3601"/>
                  <a:pt x="20957" y="3601"/>
                </a:cubicBezTo>
                <a:cubicBezTo>
                  <a:pt x="20649" y="3601"/>
                  <a:pt x="20343" y="3675"/>
                  <a:pt x="20065" y="3838"/>
                </a:cubicBezTo>
                <a:cubicBezTo>
                  <a:pt x="19846" y="1737"/>
                  <a:pt x="17871" y="0"/>
                  <a:pt x="1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8" name="Google Shape;928;p60"/>
          <p:cNvPicPr preferRelativeResize="0"/>
          <p:nvPr/>
        </p:nvPicPr>
        <p:blipFill>
          <a:blip r:embed="rId3">
            <a:alphaModFix/>
          </a:blip>
          <a:stretch>
            <a:fillRect/>
          </a:stretch>
        </p:blipFill>
        <p:spPr>
          <a:xfrm>
            <a:off x="5812117" y="1851602"/>
            <a:ext cx="3078530" cy="4838702"/>
          </a:xfrm>
          <a:prstGeom prst="rect">
            <a:avLst/>
          </a:prstGeom>
          <a:noFill/>
          <a:ln>
            <a:noFill/>
          </a:ln>
        </p:spPr>
      </p:pic>
    </p:spTree>
    <p:extLst>
      <p:ext uri="{BB962C8B-B14F-4D97-AF65-F5344CB8AC3E}">
        <p14:creationId xmlns:p14="http://schemas.microsoft.com/office/powerpoint/2010/main" val="8727379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1"/>
          <p:cNvSpPr txBox="1">
            <a:spLocks noGrp="1"/>
          </p:cNvSpPr>
          <p:nvPr>
            <p:ph type="title"/>
          </p:nvPr>
        </p:nvSpPr>
        <p:spPr>
          <a:xfrm>
            <a:off x="4285675" y="1658375"/>
            <a:ext cx="4145100" cy="1455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Conclusion </a:t>
            </a:r>
            <a:br>
              <a:rPr lang="en" dirty="0"/>
            </a:br>
            <a:endParaRPr dirty="0"/>
          </a:p>
        </p:txBody>
      </p:sp>
      <p:sp>
        <p:nvSpPr>
          <p:cNvPr id="534" name="Google Shape;534;p41"/>
          <p:cNvSpPr txBox="1">
            <a:spLocks noGrp="1"/>
          </p:cNvSpPr>
          <p:nvPr>
            <p:ph type="title" idx="2"/>
          </p:nvPr>
        </p:nvSpPr>
        <p:spPr>
          <a:xfrm>
            <a:off x="7453675" y="618100"/>
            <a:ext cx="900900" cy="90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537" name="Google Shape;537;p41"/>
          <p:cNvSpPr/>
          <p:nvPr/>
        </p:nvSpPr>
        <p:spPr>
          <a:xfrm>
            <a:off x="2916375" y="703450"/>
            <a:ext cx="2126313" cy="730191"/>
          </a:xfrm>
          <a:custGeom>
            <a:avLst/>
            <a:gdLst/>
            <a:ahLst/>
            <a:cxnLst/>
            <a:rect l="l" t="t" r="r" b="b"/>
            <a:pathLst>
              <a:path w="51950" h="17840" extrusionOk="0">
                <a:moveTo>
                  <a:pt x="15788" y="0"/>
                </a:moveTo>
                <a:cubicBezTo>
                  <a:pt x="15692" y="0"/>
                  <a:pt x="15597" y="4"/>
                  <a:pt x="15501" y="11"/>
                </a:cubicBezTo>
                <a:cubicBezTo>
                  <a:pt x="13328" y="193"/>
                  <a:pt x="11493" y="2305"/>
                  <a:pt x="11614" y="4502"/>
                </a:cubicBezTo>
                <a:cubicBezTo>
                  <a:pt x="11091" y="3570"/>
                  <a:pt x="10026" y="3014"/>
                  <a:pt x="8970" y="3014"/>
                </a:cubicBezTo>
                <a:cubicBezTo>
                  <a:pt x="8564" y="3014"/>
                  <a:pt x="8159" y="3097"/>
                  <a:pt x="7787" y="3271"/>
                </a:cubicBezTo>
                <a:cubicBezTo>
                  <a:pt x="7654" y="3331"/>
                  <a:pt x="7521" y="3416"/>
                  <a:pt x="7401" y="3500"/>
                </a:cubicBezTo>
                <a:cubicBezTo>
                  <a:pt x="7099" y="3706"/>
                  <a:pt x="6845" y="3983"/>
                  <a:pt x="6652" y="4285"/>
                </a:cubicBezTo>
                <a:cubicBezTo>
                  <a:pt x="6257" y="4171"/>
                  <a:pt x="5800" y="4108"/>
                  <a:pt x="5324" y="4108"/>
                </a:cubicBezTo>
                <a:cubicBezTo>
                  <a:pt x="3778" y="4108"/>
                  <a:pt x="2018" y="4777"/>
                  <a:pt x="1437" y="6567"/>
                </a:cubicBezTo>
                <a:cubicBezTo>
                  <a:pt x="1292" y="7002"/>
                  <a:pt x="1231" y="7460"/>
                  <a:pt x="1268" y="7919"/>
                </a:cubicBezTo>
                <a:cubicBezTo>
                  <a:pt x="1280" y="8088"/>
                  <a:pt x="1304" y="8257"/>
                  <a:pt x="1352" y="8426"/>
                </a:cubicBezTo>
                <a:cubicBezTo>
                  <a:pt x="906" y="8438"/>
                  <a:pt x="495" y="8692"/>
                  <a:pt x="278" y="9090"/>
                </a:cubicBezTo>
                <a:cubicBezTo>
                  <a:pt x="48" y="9549"/>
                  <a:pt x="0" y="10080"/>
                  <a:pt x="145" y="10575"/>
                </a:cubicBezTo>
                <a:cubicBezTo>
                  <a:pt x="511" y="12030"/>
                  <a:pt x="1808" y="12951"/>
                  <a:pt x="3181" y="12951"/>
                </a:cubicBezTo>
                <a:cubicBezTo>
                  <a:pt x="3665" y="12951"/>
                  <a:pt x="4158" y="12837"/>
                  <a:pt x="4624" y="12591"/>
                </a:cubicBezTo>
                <a:cubicBezTo>
                  <a:pt x="5276" y="13738"/>
                  <a:pt x="6531" y="14462"/>
                  <a:pt x="7835" y="14619"/>
                </a:cubicBezTo>
                <a:cubicBezTo>
                  <a:pt x="8051" y="14647"/>
                  <a:pt x="8267" y="14661"/>
                  <a:pt x="8483" y="14661"/>
                </a:cubicBezTo>
                <a:cubicBezTo>
                  <a:pt x="9573" y="14661"/>
                  <a:pt x="10655" y="14319"/>
                  <a:pt x="11602" y="13774"/>
                </a:cubicBezTo>
                <a:lnTo>
                  <a:pt x="11602" y="13774"/>
                </a:lnTo>
                <a:cubicBezTo>
                  <a:pt x="10950" y="15597"/>
                  <a:pt x="12773" y="17022"/>
                  <a:pt x="13534" y="17360"/>
                </a:cubicBezTo>
                <a:cubicBezTo>
                  <a:pt x="14250" y="17678"/>
                  <a:pt x="15062" y="17840"/>
                  <a:pt x="15893" y="17840"/>
                </a:cubicBezTo>
                <a:cubicBezTo>
                  <a:pt x="17809" y="17840"/>
                  <a:pt x="19824" y="16980"/>
                  <a:pt x="20995" y="15187"/>
                </a:cubicBezTo>
                <a:cubicBezTo>
                  <a:pt x="20995" y="15187"/>
                  <a:pt x="21706" y="16132"/>
                  <a:pt x="22856" y="16132"/>
                </a:cubicBezTo>
                <a:cubicBezTo>
                  <a:pt x="22987" y="16132"/>
                  <a:pt x="23123" y="16119"/>
                  <a:pt x="23264" y="16092"/>
                </a:cubicBezTo>
                <a:cubicBezTo>
                  <a:pt x="24303" y="15899"/>
                  <a:pt x="24725" y="15259"/>
                  <a:pt x="24906" y="14813"/>
                </a:cubicBezTo>
                <a:cubicBezTo>
                  <a:pt x="25800" y="15748"/>
                  <a:pt x="27032" y="16272"/>
                  <a:pt x="28317" y="16272"/>
                </a:cubicBezTo>
                <a:cubicBezTo>
                  <a:pt x="28507" y="16272"/>
                  <a:pt x="28698" y="16261"/>
                  <a:pt x="28890" y="16237"/>
                </a:cubicBezTo>
                <a:cubicBezTo>
                  <a:pt x="30761" y="16044"/>
                  <a:pt x="31788" y="15187"/>
                  <a:pt x="32343" y="14161"/>
                </a:cubicBezTo>
                <a:cubicBezTo>
                  <a:pt x="32774" y="14341"/>
                  <a:pt x="33189" y="14419"/>
                  <a:pt x="33540" y="14419"/>
                </a:cubicBezTo>
                <a:cubicBezTo>
                  <a:pt x="33730" y="14419"/>
                  <a:pt x="33901" y="14396"/>
                  <a:pt x="34045" y="14354"/>
                </a:cubicBezTo>
                <a:cubicBezTo>
                  <a:pt x="35953" y="13774"/>
                  <a:pt x="35856" y="12265"/>
                  <a:pt x="35615" y="11891"/>
                </a:cubicBezTo>
                <a:lnTo>
                  <a:pt x="35615" y="11891"/>
                </a:lnTo>
                <a:cubicBezTo>
                  <a:pt x="35769" y="11959"/>
                  <a:pt x="35935" y="11991"/>
                  <a:pt x="36104" y="11991"/>
                </a:cubicBezTo>
                <a:cubicBezTo>
                  <a:pt x="36174" y="11991"/>
                  <a:pt x="36245" y="11986"/>
                  <a:pt x="36315" y="11976"/>
                </a:cubicBezTo>
                <a:cubicBezTo>
                  <a:pt x="36641" y="11927"/>
                  <a:pt x="37039" y="11746"/>
                  <a:pt x="37474" y="11287"/>
                </a:cubicBezTo>
                <a:lnTo>
                  <a:pt x="37631" y="11348"/>
                </a:lnTo>
                <a:cubicBezTo>
                  <a:pt x="38348" y="11600"/>
                  <a:pt x="39103" y="11735"/>
                  <a:pt x="39860" y="11735"/>
                </a:cubicBezTo>
                <a:cubicBezTo>
                  <a:pt x="40047" y="11735"/>
                  <a:pt x="40233" y="11727"/>
                  <a:pt x="40420" y="11710"/>
                </a:cubicBezTo>
                <a:cubicBezTo>
                  <a:pt x="42025" y="11577"/>
                  <a:pt x="43269" y="10841"/>
                  <a:pt x="44090" y="10285"/>
                </a:cubicBezTo>
                <a:cubicBezTo>
                  <a:pt x="45164" y="10225"/>
                  <a:pt x="46166" y="10165"/>
                  <a:pt x="47156" y="10032"/>
                </a:cubicBezTo>
                <a:cubicBezTo>
                  <a:pt x="47410" y="9996"/>
                  <a:pt x="47663" y="9959"/>
                  <a:pt x="47917" y="9923"/>
                </a:cubicBezTo>
                <a:cubicBezTo>
                  <a:pt x="48943" y="9742"/>
                  <a:pt x="49969" y="9476"/>
                  <a:pt x="50947" y="9126"/>
                </a:cubicBezTo>
                <a:cubicBezTo>
                  <a:pt x="51128" y="9054"/>
                  <a:pt x="51309" y="8994"/>
                  <a:pt x="51490" y="8921"/>
                </a:cubicBezTo>
                <a:cubicBezTo>
                  <a:pt x="51937" y="8752"/>
                  <a:pt x="51949" y="8523"/>
                  <a:pt x="51647" y="8305"/>
                </a:cubicBezTo>
                <a:cubicBezTo>
                  <a:pt x="51101" y="7925"/>
                  <a:pt x="49573" y="7569"/>
                  <a:pt x="47926" y="7569"/>
                </a:cubicBezTo>
                <a:cubicBezTo>
                  <a:pt x="47899" y="7569"/>
                  <a:pt x="47872" y="7569"/>
                  <a:pt x="47844" y="7569"/>
                </a:cubicBezTo>
                <a:cubicBezTo>
                  <a:pt x="46444" y="7569"/>
                  <a:pt x="43740" y="8317"/>
                  <a:pt x="43740" y="8317"/>
                </a:cubicBezTo>
                <a:cubicBezTo>
                  <a:pt x="43177" y="7816"/>
                  <a:pt x="41789" y="7350"/>
                  <a:pt x="40267" y="7350"/>
                </a:cubicBezTo>
                <a:cubicBezTo>
                  <a:pt x="39112" y="7350"/>
                  <a:pt x="37880" y="7618"/>
                  <a:pt x="36870" y="8342"/>
                </a:cubicBezTo>
                <a:cubicBezTo>
                  <a:pt x="36454" y="7174"/>
                  <a:pt x="35206" y="6467"/>
                  <a:pt x="33994" y="6467"/>
                </a:cubicBezTo>
                <a:cubicBezTo>
                  <a:pt x="33376" y="6467"/>
                  <a:pt x="32767" y="6651"/>
                  <a:pt x="32283" y="7050"/>
                </a:cubicBezTo>
                <a:cubicBezTo>
                  <a:pt x="32790" y="4563"/>
                  <a:pt x="30882" y="1859"/>
                  <a:pt x="28395" y="1508"/>
                </a:cubicBezTo>
                <a:cubicBezTo>
                  <a:pt x="28210" y="1483"/>
                  <a:pt x="28025" y="1470"/>
                  <a:pt x="27840" y="1470"/>
                </a:cubicBezTo>
                <a:cubicBezTo>
                  <a:pt x="25532" y="1470"/>
                  <a:pt x="23335" y="3434"/>
                  <a:pt x="23168" y="5770"/>
                </a:cubicBezTo>
                <a:cubicBezTo>
                  <a:pt x="23243" y="4585"/>
                  <a:pt x="22084" y="3601"/>
                  <a:pt x="20957" y="3601"/>
                </a:cubicBezTo>
                <a:cubicBezTo>
                  <a:pt x="20649" y="3601"/>
                  <a:pt x="20343" y="3675"/>
                  <a:pt x="20065" y="3838"/>
                </a:cubicBezTo>
                <a:cubicBezTo>
                  <a:pt x="19846" y="1737"/>
                  <a:pt x="17871" y="0"/>
                  <a:pt x="1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1128;p72">
            <a:extLst>
              <a:ext uri="{FF2B5EF4-FFF2-40B4-BE49-F238E27FC236}">
                <a16:creationId xmlns:a16="http://schemas.microsoft.com/office/drawing/2014/main" id="{C33A3F00-F18C-0818-9D68-E0FAD2F5571F}"/>
              </a:ext>
            </a:extLst>
          </p:cNvPr>
          <p:cNvPicPr preferRelativeResize="0"/>
          <p:nvPr/>
        </p:nvPicPr>
        <p:blipFill>
          <a:blip r:embed="rId3">
            <a:alphaModFix/>
          </a:blip>
          <a:stretch>
            <a:fillRect/>
          </a:stretch>
        </p:blipFill>
        <p:spPr>
          <a:xfrm>
            <a:off x="452284" y="1864267"/>
            <a:ext cx="2847550" cy="3171078"/>
          </a:xfrm>
          <a:prstGeom prst="rect">
            <a:avLst/>
          </a:prstGeom>
          <a:noFill/>
          <a:ln>
            <a:noFill/>
          </a:ln>
        </p:spPr>
      </p:pic>
    </p:spTree>
    <p:extLst>
      <p:ext uri="{BB962C8B-B14F-4D97-AF65-F5344CB8AC3E}">
        <p14:creationId xmlns:p14="http://schemas.microsoft.com/office/powerpoint/2010/main" val="27919302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PLAN</a:t>
            </a:r>
            <a:endParaRPr dirty="0"/>
          </a:p>
        </p:txBody>
      </p:sp>
      <p:sp>
        <p:nvSpPr>
          <p:cNvPr id="514" name="Google Shape;514;p39"/>
          <p:cNvSpPr txBox="1">
            <a:spLocks noGrp="1"/>
          </p:cNvSpPr>
          <p:nvPr>
            <p:ph type="title" idx="5"/>
          </p:nvPr>
        </p:nvSpPr>
        <p:spPr>
          <a:xfrm>
            <a:off x="1247725" y="1547869"/>
            <a:ext cx="734700" cy="7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15" name="Google Shape;515;p39"/>
          <p:cNvSpPr txBox="1">
            <a:spLocks noGrp="1"/>
          </p:cNvSpPr>
          <p:nvPr>
            <p:ph type="title" idx="6"/>
          </p:nvPr>
        </p:nvSpPr>
        <p:spPr>
          <a:xfrm>
            <a:off x="1247725" y="3133588"/>
            <a:ext cx="734700" cy="7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6" name="Google Shape;516;p39"/>
          <p:cNvSpPr txBox="1">
            <a:spLocks noGrp="1"/>
          </p:cNvSpPr>
          <p:nvPr>
            <p:ph type="title" idx="7"/>
          </p:nvPr>
        </p:nvSpPr>
        <p:spPr>
          <a:xfrm>
            <a:off x="4856650" y="1547869"/>
            <a:ext cx="734700" cy="7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17" name="Google Shape;517;p39"/>
          <p:cNvSpPr txBox="1">
            <a:spLocks noGrp="1"/>
          </p:cNvSpPr>
          <p:nvPr>
            <p:ph type="title" idx="8"/>
          </p:nvPr>
        </p:nvSpPr>
        <p:spPr>
          <a:xfrm>
            <a:off x="4856650" y="3133588"/>
            <a:ext cx="734700" cy="7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18" name="Google Shape;518;p39"/>
          <p:cNvSpPr txBox="1">
            <a:spLocks noGrp="1"/>
          </p:cNvSpPr>
          <p:nvPr>
            <p:ph type="subTitle" idx="9"/>
          </p:nvPr>
        </p:nvSpPr>
        <p:spPr>
          <a:xfrm>
            <a:off x="2107125" y="1484525"/>
            <a:ext cx="2180100" cy="7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p>
          <a:p>
            <a:pPr marL="0" lvl="0" indent="0" algn="l" rtl="0">
              <a:spcBef>
                <a:spcPts val="0"/>
              </a:spcBef>
              <a:spcAft>
                <a:spcPts val="0"/>
              </a:spcAft>
              <a:buNone/>
            </a:pPr>
            <a:endParaRPr dirty="0"/>
          </a:p>
        </p:txBody>
      </p:sp>
      <p:sp>
        <p:nvSpPr>
          <p:cNvPr id="519" name="Google Shape;519;p39"/>
          <p:cNvSpPr txBox="1">
            <a:spLocks noGrp="1"/>
          </p:cNvSpPr>
          <p:nvPr>
            <p:ph type="subTitle" idx="13"/>
          </p:nvPr>
        </p:nvSpPr>
        <p:spPr>
          <a:xfrm>
            <a:off x="5716168" y="1427300"/>
            <a:ext cx="2180100" cy="7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Concepts de Base</a:t>
            </a:r>
          </a:p>
          <a:p>
            <a:pPr marL="0" lvl="0" indent="0" algn="l" rtl="0">
              <a:spcBef>
                <a:spcPts val="0"/>
              </a:spcBef>
              <a:spcAft>
                <a:spcPts val="0"/>
              </a:spcAft>
              <a:buNone/>
            </a:pPr>
            <a:endParaRPr dirty="0"/>
          </a:p>
        </p:txBody>
      </p:sp>
      <p:sp>
        <p:nvSpPr>
          <p:cNvPr id="520" name="Google Shape;520;p39"/>
          <p:cNvSpPr txBox="1">
            <a:spLocks noGrp="1"/>
          </p:cNvSpPr>
          <p:nvPr>
            <p:ph type="subTitle" idx="14"/>
          </p:nvPr>
        </p:nvSpPr>
        <p:spPr>
          <a:xfrm>
            <a:off x="2107125" y="3293875"/>
            <a:ext cx="2180100" cy="7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Métaheuristique de l'Algorithme PGO</a:t>
            </a:r>
          </a:p>
        </p:txBody>
      </p:sp>
      <p:sp>
        <p:nvSpPr>
          <p:cNvPr id="521" name="Google Shape;521;p39"/>
          <p:cNvSpPr txBox="1">
            <a:spLocks noGrp="1"/>
          </p:cNvSpPr>
          <p:nvPr>
            <p:ph type="subTitle" idx="15"/>
          </p:nvPr>
        </p:nvSpPr>
        <p:spPr>
          <a:xfrm>
            <a:off x="5716168" y="3013175"/>
            <a:ext cx="2180100" cy="7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Applications</a:t>
            </a:r>
          </a:p>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69"/>
          <p:cNvSpPr txBox="1">
            <a:spLocks noGrp="1"/>
          </p:cNvSpPr>
          <p:nvPr>
            <p:ph type="title"/>
          </p:nvPr>
        </p:nvSpPr>
        <p:spPr>
          <a:xfrm>
            <a:off x="720000" y="409736"/>
            <a:ext cx="7704000" cy="278384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sz="2400" dirty="0"/>
              <a:t>Le Plant </a:t>
            </a:r>
            <a:r>
              <a:rPr lang="fr-FR" sz="2400" dirty="0" err="1"/>
              <a:t>Growth</a:t>
            </a:r>
            <a:r>
              <a:rPr lang="fr-FR" sz="2400" dirty="0"/>
              <a:t> </a:t>
            </a:r>
            <a:r>
              <a:rPr lang="fr-FR" sz="2400" dirty="0" err="1"/>
              <a:t>Optimization</a:t>
            </a:r>
            <a:r>
              <a:rPr lang="fr-FR" sz="2400" dirty="0"/>
              <a:t> (PGO) est une approche innovante et bio-inspirée pour résoudre des problèmes d'optimisation. </a:t>
            </a:r>
            <a:br>
              <a:rPr lang="fr-FR" sz="2400" dirty="0"/>
            </a:br>
            <a:r>
              <a:rPr lang="fr-FR" sz="2400" dirty="0"/>
              <a:t>En imitant les mécanismes de croissance des plantes, il offre une méthode naturelle et potentiellement très efficace pour explorer l'espace des solutions et trouver des solutions optimales.</a:t>
            </a:r>
            <a:endParaRPr sz="2400" dirty="0"/>
          </a:p>
        </p:txBody>
      </p:sp>
      <p:pic>
        <p:nvPicPr>
          <p:cNvPr id="2" name="Google Shape;1128;p72">
            <a:extLst>
              <a:ext uri="{FF2B5EF4-FFF2-40B4-BE49-F238E27FC236}">
                <a16:creationId xmlns:a16="http://schemas.microsoft.com/office/drawing/2014/main" id="{F2CCF0DD-830D-B54A-9B61-2ED9DF560718}"/>
              </a:ext>
            </a:extLst>
          </p:cNvPr>
          <p:cNvPicPr preferRelativeResize="0"/>
          <p:nvPr/>
        </p:nvPicPr>
        <p:blipFill>
          <a:blip r:embed="rId3">
            <a:alphaModFix/>
          </a:blip>
          <a:stretch>
            <a:fillRect/>
          </a:stretch>
        </p:blipFill>
        <p:spPr>
          <a:xfrm>
            <a:off x="6558444" y="3027587"/>
            <a:ext cx="1610196" cy="2115913"/>
          </a:xfrm>
          <a:prstGeom prst="rect">
            <a:avLst/>
          </a:prstGeom>
          <a:noFill/>
          <a:ln>
            <a:noFill/>
          </a:ln>
        </p:spPr>
      </p:pic>
      <p:pic>
        <p:nvPicPr>
          <p:cNvPr id="3" name="Google Shape;1127;p72">
            <a:extLst>
              <a:ext uri="{FF2B5EF4-FFF2-40B4-BE49-F238E27FC236}">
                <a16:creationId xmlns:a16="http://schemas.microsoft.com/office/drawing/2014/main" id="{3CB41FD9-18D8-9131-2228-7509EEF83ACF}"/>
              </a:ext>
            </a:extLst>
          </p:cNvPr>
          <p:cNvPicPr preferRelativeResize="0"/>
          <p:nvPr/>
        </p:nvPicPr>
        <p:blipFill>
          <a:blip r:embed="rId4">
            <a:alphaModFix/>
          </a:blip>
          <a:stretch>
            <a:fillRect/>
          </a:stretch>
        </p:blipFill>
        <p:spPr>
          <a:xfrm>
            <a:off x="5165030" y="3193576"/>
            <a:ext cx="1216674" cy="1949924"/>
          </a:xfrm>
          <a:prstGeom prst="rect">
            <a:avLst/>
          </a:prstGeom>
          <a:noFill/>
          <a:ln>
            <a:noFill/>
          </a:ln>
        </p:spPr>
      </p:pic>
      <p:pic>
        <p:nvPicPr>
          <p:cNvPr id="4" name="Google Shape;1124;p72">
            <a:extLst>
              <a:ext uri="{FF2B5EF4-FFF2-40B4-BE49-F238E27FC236}">
                <a16:creationId xmlns:a16="http://schemas.microsoft.com/office/drawing/2014/main" id="{43B700E8-C630-18EB-6760-5461040B9C95}"/>
              </a:ext>
            </a:extLst>
          </p:cNvPr>
          <p:cNvPicPr preferRelativeResize="0"/>
          <p:nvPr/>
        </p:nvPicPr>
        <p:blipFill>
          <a:blip r:embed="rId5">
            <a:alphaModFix/>
          </a:blip>
          <a:stretch>
            <a:fillRect/>
          </a:stretch>
        </p:blipFill>
        <p:spPr>
          <a:xfrm>
            <a:off x="2459260" y="3350395"/>
            <a:ext cx="1935050" cy="1949926"/>
          </a:xfrm>
          <a:prstGeom prst="rect">
            <a:avLst/>
          </a:prstGeom>
          <a:noFill/>
          <a:ln>
            <a:noFill/>
          </a:ln>
        </p:spPr>
      </p:pic>
      <p:pic>
        <p:nvPicPr>
          <p:cNvPr id="5" name="Google Shape;1117;p71">
            <a:extLst>
              <a:ext uri="{FF2B5EF4-FFF2-40B4-BE49-F238E27FC236}">
                <a16:creationId xmlns:a16="http://schemas.microsoft.com/office/drawing/2014/main" id="{813DE18E-D9DC-4F60-F19B-6E5A5958D0BD}"/>
              </a:ext>
            </a:extLst>
          </p:cNvPr>
          <p:cNvPicPr preferRelativeResize="0"/>
          <p:nvPr/>
        </p:nvPicPr>
        <p:blipFill>
          <a:blip r:embed="rId6">
            <a:alphaModFix/>
          </a:blip>
          <a:stretch>
            <a:fillRect/>
          </a:stretch>
        </p:blipFill>
        <p:spPr>
          <a:xfrm flipH="1">
            <a:off x="881699" y="3193576"/>
            <a:ext cx="1192201" cy="267169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72"/>
          <p:cNvSpPr txBox="1">
            <a:spLocks noGrp="1"/>
          </p:cNvSpPr>
          <p:nvPr>
            <p:ph type="title"/>
          </p:nvPr>
        </p:nvSpPr>
        <p:spPr>
          <a:xfrm>
            <a:off x="720000" y="1762548"/>
            <a:ext cx="7704000" cy="90791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Merci Pour Votre Attention !</a:t>
            </a:r>
            <a:br>
              <a:rPr lang="en" dirty="0"/>
            </a:br>
            <a:br>
              <a:rPr lang="en" dirty="0"/>
            </a:br>
            <a:r>
              <a:rPr lang="en" sz="1600" dirty="0"/>
              <a:t>Des questions ?</a:t>
            </a:r>
            <a:br>
              <a:rPr lang="en" sz="1800" dirty="0"/>
            </a:br>
            <a:r>
              <a:rPr lang="en" sz="1400" dirty="0"/>
              <a:t>loubna.elghazi1@etu.uae.ac.ma</a:t>
            </a:r>
            <a:endParaRPr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7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Ressources</a:t>
            </a:r>
            <a:endParaRPr dirty="0"/>
          </a:p>
        </p:txBody>
      </p:sp>
      <p:sp>
        <p:nvSpPr>
          <p:cNvPr id="1134" name="Google Shape;1134;p73"/>
          <p:cNvSpPr txBox="1">
            <a:spLocks noGrp="1"/>
          </p:cNvSpPr>
          <p:nvPr>
            <p:ph type="body" idx="4294967295"/>
          </p:nvPr>
        </p:nvSpPr>
        <p:spPr>
          <a:xfrm>
            <a:off x="1888169" y="877650"/>
            <a:ext cx="5899009" cy="3388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US" sz="2000" dirty="0"/>
          </a:p>
          <a:p>
            <a:pPr marL="0" lvl="0" indent="0" rtl="0">
              <a:spcBef>
                <a:spcPts val="0"/>
              </a:spcBef>
              <a:spcAft>
                <a:spcPts val="0"/>
              </a:spcAft>
              <a:buNone/>
            </a:pPr>
            <a:r>
              <a:rPr lang="en-US" sz="2000" dirty="0">
                <a:hlinkClick r:id="rId3"/>
              </a:rPr>
              <a:t>https://www.researchgate.net/publication/224344208_A_Global_Optimization_Algorithm_Based_on_Plant_Growth_Theory_Plant_Growth_Optimization</a:t>
            </a:r>
            <a:endParaRPr lang="en-US" sz="2000" dirty="0"/>
          </a:p>
          <a:p>
            <a:pPr marL="0" lvl="0" indent="0" rtl="0">
              <a:spcBef>
                <a:spcPts val="0"/>
              </a:spcBef>
              <a:spcAft>
                <a:spcPts val="0"/>
              </a:spcAft>
              <a:buNone/>
            </a:pPr>
            <a:endParaRPr lang="en-US" sz="2000" dirty="0"/>
          </a:p>
          <a:p>
            <a:pPr marL="0" indent="0">
              <a:buNone/>
            </a:pPr>
            <a:r>
              <a:rPr lang="fr-FR" sz="2000" dirty="0">
                <a:hlinkClick r:id="rId4"/>
              </a:rPr>
              <a:t>https://chatgpt.com/</a:t>
            </a:r>
            <a:endParaRPr lang="en-US" sz="1800" dirty="0"/>
          </a:p>
          <a:p>
            <a:pPr marL="0" lvl="0" indent="0" rtl="0">
              <a:spcBef>
                <a:spcPts val="0"/>
              </a:spcBef>
              <a:spcAft>
                <a:spcPts val="0"/>
              </a:spcAft>
              <a:buNone/>
            </a:pPr>
            <a:endParaRPr lang="en-US" sz="1800" dirty="0"/>
          </a:p>
          <a:p>
            <a:pPr marL="0" lvl="0" indent="0" rtl="0">
              <a:spcBef>
                <a:spcPts val="0"/>
              </a:spcBef>
              <a:spcAft>
                <a:spcPts val="0"/>
              </a:spcAft>
              <a:buNone/>
            </a:pPr>
            <a:r>
              <a:rPr lang="fr-FR" sz="1800" dirty="0">
                <a:hlinkClick r:id="rId5"/>
              </a:rPr>
              <a:t>https://www.coze.com/space/7384557153626963974/bot/7384557162858856454</a:t>
            </a:r>
            <a:endParaRPr lang="fr-FR" sz="1800" dirty="0"/>
          </a:p>
          <a:p>
            <a:pPr marL="0" lvl="0" indent="0"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PLAN</a:t>
            </a:r>
            <a:endParaRPr dirty="0"/>
          </a:p>
        </p:txBody>
      </p:sp>
      <p:sp>
        <p:nvSpPr>
          <p:cNvPr id="514" name="Google Shape;514;p39"/>
          <p:cNvSpPr txBox="1">
            <a:spLocks noGrp="1"/>
          </p:cNvSpPr>
          <p:nvPr>
            <p:ph type="title" idx="5"/>
          </p:nvPr>
        </p:nvSpPr>
        <p:spPr>
          <a:xfrm>
            <a:off x="1247725" y="1547869"/>
            <a:ext cx="734700" cy="7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515" name="Google Shape;515;p39"/>
          <p:cNvSpPr txBox="1">
            <a:spLocks noGrp="1"/>
          </p:cNvSpPr>
          <p:nvPr>
            <p:ph type="title" idx="6"/>
          </p:nvPr>
        </p:nvSpPr>
        <p:spPr>
          <a:xfrm>
            <a:off x="1247725" y="3133588"/>
            <a:ext cx="734700" cy="7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516" name="Google Shape;516;p39"/>
          <p:cNvSpPr txBox="1">
            <a:spLocks noGrp="1"/>
          </p:cNvSpPr>
          <p:nvPr>
            <p:ph type="title" idx="7"/>
          </p:nvPr>
        </p:nvSpPr>
        <p:spPr>
          <a:xfrm>
            <a:off x="4856650" y="1547869"/>
            <a:ext cx="734700" cy="7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517" name="Google Shape;517;p39"/>
          <p:cNvSpPr txBox="1">
            <a:spLocks noGrp="1"/>
          </p:cNvSpPr>
          <p:nvPr>
            <p:ph type="title" idx="8"/>
          </p:nvPr>
        </p:nvSpPr>
        <p:spPr>
          <a:xfrm>
            <a:off x="4856650" y="3133588"/>
            <a:ext cx="734700" cy="7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518" name="Google Shape;518;p39"/>
          <p:cNvSpPr txBox="1">
            <a:spLocks noGrp="1"/>
          </p:cNvSpPr>
          <p:nvPr>
            <p:ph type="subTitle" idx="9"/>
          </p:nvPr>
        </p:nvSpPr>
        <p:spPr>
          <a:xfrm>
            <a:off x="2107125" y="1484525"/>
            <a:ext cx="2180100" cy="7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Avantages et Inconvénients</a:t>
            </a:r>
            <a:endParaRPr dirty="0"/>
          </a:p>
        </p:txBody>
      </p:sp>
      <p:sp>
        <p:nvSpPr>
          <p:cNvPr id="519" name="Google Shape;519;p39"/>
          <p:cNvSpPr txBox="1">
            <a:spLocks noGrp="1"/>
          </p:cNvSpPr>
          <p:nvPr>
            <p:ph type="subTitle" idx="13"/>
          </p:nvPr>
        </p:nvSpPr>
        <p:spPr>
          <a:xfrm>
            <a:off x="5716168" y="1427300"/>
            <a:ext cx="2180100" cy="7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Comparaison entre PGO et GA</a:t>
            </a:r>
            <a:endParaRPr dirty="0"/>
          </a:p>
        </p:txBody>
      </p:sp>
      <p:sp>
        <p:nvSpPr>
          <p:cNvPr id="521" name="Google Shape;521;p39"/>
          <p:cNvSpPr txBox="1">
            <a:spLocks noGrp="1"/>
          </p:cNvSpPr>
          <p:nvPr>
            <p:ph type="subTitle" idx="15"/>
          </p:nvPr>
        </p:nvSpPr>
        <p:spPr>
          <a:xfrm>
            <a:off x="5716168" y="3013175"/>
            <a:ext cx="2180100" cy="7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Conclusion</a:t>
            </a:r>
          </a:p>
          <a:p>
            <a:pPr marL="0" lvl="0" indent="0" algn="l" rtl="0">
              <a:spcBef>
                <a:spcPts val="0"/>
              </a:spcBef>
              <a:spcAft>
                <a:spcPts val="0"/>
              </a:spcAft>
              <a:buNone/>
            </a:pPr>
            <a:endParaRPr dirty="0"/>
          </a:p>
        </p:txBody>
      </p:sp>
      <p:sp>
        <p:nvSpPr>
          <p:cNvPr id="8" name="Google Shape;518;p39">
            <a:extLst>
              <a:ext uri="{FF2B5EF4-FFF2-40B4-BE49-F238E27FC236}">
                <a16:creationId xmlns:a16="http://schemas.microsoft.com/office/drawing/2014/main" id="{88A04B84-7CFC-D3CB-43BF-8ABF8AF525B9}"/>
              </a:ext>
            </a:extLst>
          </p:cNvPr>
          <p:cNvSpPr txBox="1">
            <a:spLocks/>
          </p:cNvSpPr>
          <p:nvPr/>
        </p:nvSpPr>
        <p:spPr>
          <a:xfrm>
            <a:off x="2107125" y="3013175"/>
            <a:ext cx="2180100" cy="73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Calistoga"/>
              <a:buNone/>
              <a:defRPr sz="2000" b="0" i="0" u="none" strike="noStrike" cap="none">
                <a:solidFill>
                  <a:schemeClr val="dk1"/>
                </a:solidFill>
                <a:latin typeface="Calistoga"/>
                <a:ea typeface="Calistoga"/>
                <a:cs typeface="Calistoga"/>
                <a:sym typeface="Calistoga"/>
              </a:defRPr>
            </a:lvl1pPr>
            <a:lvl2pPr marL="914400" marR="0" lvl="1" indent="-317500" algn="l" rtl="0">
              <a:lnSpc>
                <a:spcPct val="100000"/>
              </a:lnSpc>
              <a:spcBef>
                <a:spcPts val="0"/>
              </a:spcBef>
              <a:spcAft>
                <a:spcPts val="0"/>
              </a:spcAft>
              <a:buClr>
                <a:schemeClr val="dk1"/>
              </a:buClr>
              <a:buSzPts val="2400"/>
              <a:buFont typeface="Calistoga"/>
              <a:buNone/>
              <a:defRPr sz="2400" b="1" i="0" u="none" strike="noStrike" cap="none">
                <a:solidFill>
                  <a:schemeClr val="dk1"/>
                </a:solidFill>
                <a:latin typeface="Calistoga"/>
                <a:ea typeface="Calistoga"/>
                <a:cs typeface="Calistoga"/>
                <a:sym typeface="Calistoga"/>
              </a:defRPr>
            </a:lvl2pPr>
            <a:lvl3pPr marL="1371600" marR="0" lvl="2" indent="-317500" algn="l" rtl="0">
              <a:lnSpc>
                <a:spcPct val="100000"/>
              </a:lnSpc>
              <a:spcBef>
                <a:spcPts val="0"/>
              </a:spcBef>
              <a:spcAft>
                <a:spcPts val="0"/>
              </a:spcAft>
              <a:buClr>
                <a:schemeClr val="dk1"/>
              </a:buClr>
              <a:buSzPts val="2400"/>
              <a:buFont typeface="Calistoga"/>
              <a:buNone/>
              <a:defRPr sz="2400" b="1" i="0" u="none" strike="noStrike" cap="none">
                <a:solidFill>
                  <a:schemeClr val="dk1"/>
                </a:solidFill>
                <a:latin typeface="Calistoga"/>
                <a:ea typeface="Calistoga"/>
                <a:cs typeface="Calistoga"/>
                <a:sym typeface="Calistoga"/>
              </a:defRPr>
            </a:lvl3pPr>
            <a:lvl4pPr marL="1828800" marR="0" lvl="3" indent="-317500" algn="l" rtl="0">
              <a:lnSpc>
                <a:spcPct val="100000"/>
              </a:lnSpc>
              <a:spcBef>
                <a:spcPts val="0"/>
              </a:spcBef>
              <a:spcAft>
                <a:spcPts val="0"/>
              </a:spcAft>
              <a:buClr>
                <a:schemeClr val="dk1"/>
              </a:buClr>
              <a:buSzPts val="2400"/>
              <a:buFont typeface="Calistoga"/>
              <a:buNone/>
              <a:defRPr sz="2400" b="1" i="0" u="none" strike="noStrike" cap="none">
                <a:solidFill>
                  <a:schemeClr val="dk1"/>
                </a:solidFill>
                <a:latin typeface="Calistoga"/>
                <a:ea typeface="Calistoga"/>
                <a:cs typeface="Calistoga"/>
                <a:sym typeface="Calistoga"/>
              </a:defRPr>
            </a:lvl4pPr>
            <a:lvl5pPr marL="2286000" marR="0" lvl="4" indent="-317500" algn="l" rtl="0">
              <a:lnSpc>
                <a:spcPct val="100000"/>
              </a:lnSpc>
              <a:spcBef>
                <a:spcPts val="0"/>
              </a:spcBef>
              <a:spcAft>
                <a:spcPts val="0"/>
              </a:spcAft>
              <a:buClr>
                <a:schemeClr val="dk1"/>
              </a:buClr>
              <a:buSzPts val="2400"/>
              <a:buFont typeface="Calistoga"/>
              <a:buNone/>
              <a:defRPr sz="2400" b="1" i="0" u="none" strike="noStrike" cap="none">
                <a:solidFill>
                  <a:schemeClr val="dk1"/>
                </a:solidFill>
                <a:latin typeface="Calistoga"/>
                <a:ea typeface="Calistoga"/>
                <a:cs typeface="Calistoga"/>
                <a:sym typeface="Calistoga"/>
              </a:defRPr>
            </a:lvl5pPr>
            <a:lvl6pPr marL="2743200" marR="0" lvl="5" indent="-317500" algn="l" rtl="0">
              <a:lnSpc>
                <a:spcPct val="100000"/>
              </a:lnSpc>
              <a:spcBef>
                <a:spcPts val="0"/>
              </a:spcBef>
              <a:spcAft>
                <a:spcPts val="0"/>
              </a:spcAft>
              <a:buClr>
                <a:schemeClr val="dk1"/>
              </a:buClr>
              <a:buSzPts val="2400"/>
              <a:buFont typeface="Calistoga"/>
              <a:buNone/>
              <a:defRPr sz="2400" b="1" i="0" u="none" strike="noStrike" cap="none">
                <a:solidFill>
                  <a:schemeClr val="dk1"/>
                </a:solidFill>
                <a:latin typeface="Calistoga"/>
                <a:ea typeface="Calistoga"/>
                <a:cs typeface="Calistoga"/>
                <a:sym typeface="Calistoga"/>
              </a:defRPr>
            </a:lvl6pPr>
            <a:lvl7pPr marL="3200400" marR="0" lvl="6" indent="-317500" algn="l" rtl="0">
              <a:lnSpc>
                <a:spcPct val="100000"/>
              </a:lnSpc>
              <a:spcBef>
                <a:spcPts val="0"/>
              </a:spcBef>
              <a:spcAft>
                <a:spcPts val="0"/>
              </a:spcAft>
              <a:buClr>
                <a:schemeClr val="dk1"/>
              </a:buClr>
              <a:buSzPts val="2400"/>
              <a:buFont typeface="Calistoga"/>
              <a:buNone/>
              <a:defRPr sz="2400" b="1" i="0" u="none" strike="noStrike" cap="none">
                <a:solidFill>
                  <a:schemeClr val="dk1"/>
                </a:solidFill>
                <a:latin typeface="Calistoga"/>
                <a:ea typeface="Calistoga"/>
                <a:cs typeface="Calistoga"/>
                <a:sym typeface="Calistoga"/>
              </a:defRPr>
            </a:lvl7pPr>
            <a:lvl8pPr marL="3657600" marR="0" lvl="7" indent="-317500" algn="l" rtl="0">
              <a:lnSpc>
                <a:spcPct val="100000"/>
              </a:lnSpc>
              <a:spcBef>
                <a:spcPts val="0"/>
              </a:spcBef>
              <a:spcAft>
                <a:spcPts val="0"/>
              </a:spcAft>
              <a:buClr>
                <a:schemeClr val="dk1"/>
              </a:buClr>
              <a:buSzPts val="2400"/>
              <a:buFont typeface="Calistoga"/>
              <a:buNone/>
              <a:defRPr sz="2400" b="1" i="0" u="none" strike="noStrike" cap="none">
                <a:solidFill>
                  <a:schemeClr val="dk1"/>
                </a:solidFill>
                <a:latin typeface="Calistoga"/>
                <a:ea typeface="Calistoga"/>
                <a:cs typeface="Calistoga"/>
                <a:sym typeface="Calistoga"/>
              </a:defRPr>
            </a:lvl8pPr>
            <a:lvl9pPr marL="4114800" marR="0" lvl="8" indent="-317500" algn="l" rtl="0">
              <a:lnSpc>
                <a:spcPct val="100000"/>
              </a:lnSpc>
              <a:spcBef>
                <a:spcPts val="0"/>
              </a:spcBef>
              <a:spcAft>
                <a:spcPts val="0"/>
              </a:spcAft>
              <a:buClr>
                <a:schemeClr val="dk1"/>
              </a:buClr>
              <a:buSzPts val="2400"/>
              <a:buFont typeface="Calistoga"/>
              <a:buNone/>
              <a:defRPr sz="2400" b="1" i="0" u="none" strike="noStrike" cap="none">
                <a:solidFill>
                  <a:schemeClr val="dk1"/>
                </a:solidFill>
                <a:latin typeface="Calistoga"/>
                <a:ea typeface="Calistoga"/>
                <a:cs typeface="Calistoga"/>
                <a:sym typeface="Calistoga"/>
              </a:defRPr>
            </a:lvl9pPr>
          </a:lstStyle>
          <a:p>
            <a:pPr marL="0" indent="0"/>
            <a:r>
              <a:rPr lang="fr-FR" dirty="0"/>
              <a:t>Implémentation</a:t>
            </a:r>
          </a:p>
          <a:p>
            <a:pPr marL="0" indent="0"/>
            <a:endParaRPr lang="fr-FR" dirty="0"/>
          </a:p>
        </p:txBody>
      </p:sp>
    </p:spTree>
    <p:extLst>
      <p:ext uri="{BB962C8B-B14F-4D97-AF65-F5344CB8AC3E}">
        <p14:creationId xmlns:p14="http://schemas.microsoft.com/office/powerpoint/2010/main" val="30313102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1"/>
          <p:cNvSpPr txBox="1">
            <a:spLocks noGrp="1"/>
          </p:cNvSpPr>
          <p:nvPr>
            <p:ph type="title"/>
          </p:nvPr>
        </p:nvSpPr>
        <p:spPr>
          <a:xfrm>
            <a:off x="4285675" y="1658375"/>
            <a:ext cx="4145100" cy="1455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Introduction </a:t>
            </a:r>
            <a:br>
              <a:rPr lang="en" dirty="0"/>
            </a:br>
            <a:endParaRPr dirty="0"/>
          </a:p>
        </p:txBody>
      </p:sp>
      <p:sp>
        <p:nvSpPr>
          <p:cNvPr id="534" name="Google Shape;534;p41"/>
          <p:cNvSpPr txBox="1">
            <a:spLocks noGrp="1"/>
          </p:cNvSpPr>
          <p:nvPr>
            <p:ph type="title" idx="2"/>
          </p:nvPr>
        </p:nvSpPr>
        <p:spPr>
          <a:xfrm>
            <a:off x="7453675" y="618100"/>
            <a:ext cx="900900" cy="90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536" name="Google Shape;536;p41"/>
          <p:cNvPicPr preferRelativeResize="0"/>
          <p:nvPr/>
        </p:nvPicPr>
        <p:blipFill>
          <a:blip r:embed="rId3">
            <a:alphaModFix/>
          </a:blip>
          <a:stretch>
            <a:fillRect/>
          </a:stretch>
        </p:blipFill>
        <p:spPr>
          <a:xfrm>
            <a:off x="380367" y="2641030"/>
            <a:ext cx="1483351" cy="3324201"/>
          </a:xfrm>
          <a:prstGeom prst="rect">
            <a:avLst/>
          </a:prstGeom>
          <a:noFill/>
          <a:ln>
            <a:noFill/>
          </a:ln>
        </p:spPr>
      </p:pic>
      <p:sp>
        <p:nvSpPr>
          <p:cNvPr id="537" name="Google Shape;537;p41"/>
          <p:cNvSpPr/>
          <p:nvPr/>
        </p:nvSpPr>
        <p:spPr>
          <a:xfrm>
            <a:off x="2916375" y="703450"/>
            <a:ext cx="2126313" cy="730191"/>
          </a:xfrm>
          <a:custGeom>
            <a:avLst/>
            <a:gdLst/>
            <a:ahLst/>
            <a:cxnLst/>
            <a:rect l="l" t="t" r="r" b="b"/>
            <a:pathLst>
              <a:path w="51950" h="17840" extrusionOk="0">
                <a:moveTo>
                  <a:pt x="15788" y="0"/>
                </a:moveTo>
                <a:cubicBezTo>
                  <a:pt x="15692" y="0"/>
                  <a:pt x="15597" y="4"/>
                  <a:pt x="15501" y="11"/>
                </a:cubicBezTo>
                <a:cubicBezTo>
                  <a:pt x="13328" y="193"/>
                  <a:pt x="11493" y="2305"/>
                  <a:pt x="11614" y="4502"/>
                </a:cubicBezTo>
                <a:cubicBezTo>
                  <a:pt x="11091" y="3570"/>
                  <a:pt x="10026" y="3014"/>
                  <a:pt x="8970" y="3014"/>
                </a:cubicBezTo>
                <a:cubicBezTo>
                  <a:pt x="8564" y="3014"/>
                  <a:pt x="8159" y="3097"/>
                  <a:pt x="7787" y="3271"/>
                </a:cubicBezTo>
                <a:cubicBezTo>
                  <a:pt x="7654" y="3331"/>
                  <a:pt x="7521" y="3416"/>
                  <a:pt x="7401" y="3500"/>
                </a:cubicBezTo>
                <a:cubicBezTo>
                  <a:pt x="7099" y="3706"/>
                  <a:pt x="6845" y="3983"/>
                  <a:pt x="6652" y="4285"/>
                </a:cubicBezTo>
                <a:cubicBezTo>
                  <a:pt x="6257" y="4171"/>
                  <a:pt x="5800" y="4108"/>
                  <a:pt x="5324" y="4108"/>
                </a:cubicBezTo>
                <a:cubicBezTo>
                  <a:pt x="3778" y="4108"/>
                  <a:pt x="2018" y="4777"/>
                  <a:pt x="1437" y="6567"/>
                </a:cubicBezTo>
                <a:cubicBezTo>
                  <a:pt x="1292" y="7002"/>
                  <a:pt x="1231" y="7460"/>
                  <a:pt x="1268" y="7919"/>
                </a:cubicBezTo>
                <a:cubicBezTo>
                  <a:pt x="1280" y="8088"/>
                  <a:pt x="1304" y="8257"/>
                  <a:pt x="1352" y="8426"/>
                </a:cubicBezTo>
                <a:cubicBezTo>
                  <a:pt x="906" y="8438"/>
                  <a:pt x="495" y="8692"/>
                  <a:pt x="278" y="9090"/>
                </a:cubicBezTo>
                <a:cubicBezTo>
                  <a:pt x="48" y="9549"/>
                  <a:pt x="0" y="10080"/>
                  <a:pt x="145" y="10575"/>
                </a:cubicBezTo>
                <a:cubicBezTo>
                  <a:pt x="511" y="12030"/>
                  <a:pt x="1808" y="12951"/>
                  <a:pt x="3181" y="12951"/>
                </a:cubicBezTo>
                <a:cubicBezTo>
                  <a:pt x="3665" y="12951"/>
                  <a:pt x="4158" y="12837"/>
                  <a:pt x="4624" y="12591"/>
                </a:cubicBezTo>
                <a:cubicBezTo>
                  <a:pt x="5276" y="13738"/>
                  <a:pt x="6531" y="14462"/>
                  <a:pt x="7835" y="14619"/>
                </a:cubicBezTo>
                <a:cubicBezTo>
                  <a:pt x="8051" y="14647"/>
                  <a:pt x="8267" y="14661"/>
                  <a:pt x="8483" y="14661"/>
                </a:cubicBezTo>
                <a:cubicBezTo>
                  <a:pt x="9573" y="14661"/>
                  <a:pt x="10655" y="14319"/>
                  <a:pt x="11602" y="13774"/>
                </a:cubicBezTo>
                <a:lnTo>
                  <a:pt x="11602" y="13774"/>
                </a:lnTo>
                <a:cubicBezTo>
                  <a:pt x="10950" y="15597"/>
                  <a:pt x="12773" y="17022"/>
                  <a:pt x="13534" y="17360"/>
                </a:cubicBezTo>
                <a:cubicBezTo>
                  <a:pt x="14250" y="17678"/>
                  <a:pt x="15062" y="17840"/>
                  <a:pt x="15893" y="17840"/>
                </a:cubicBezTo>
                <a:cubicBezTo>
                  <a:pt x="17809" y="17840"/>
                  <a:pt x="19824" y="16980"/>
                  <a:pt x="20995" y="15187"/>
                </a:cubicBezTo>
                <a:cubicBezTo>
                  <a:pt x="20995" y="15187"/>
                  <a:pt x="21706" y="16132"/>
                  <a:pt x="22856" y="16132"/>
                </a:cubicBezTo>
                <a:cubicBezTo>
                  <a:pt x="22987" y="16132"/>
                  <a:pt x="23123" y="16119"/>
                  <a:pt x="23264" y="16092"/>
                </a:cubicBezTo>
                <a:cubicBezTo>
                  <a:pt x="24303" y="15899"/>
                  <a:pt x="24725" y="15259"/>
                  <a:pt x="24906" y="14813"/>
                </a:cubicBezTo>
                <a:cubicBezTo>
                  <a:pt x="25800" y="15748"/>
                  <a:pt x="27032" y="16272"/>
                  <a:pt x="28317" y="16272"/>
                </a:cubicBezTo>
                <a:cubicBezTo>
                  <a:pt x="28507" y="16272"/>
                  <a:pt x="28698" y="16261"/>
                  <a:pt x="28890" y="16237"/>
                </a:cubicBezTo>
                <a:cubicBezTo>
                  <a:pt x="30761" y="16044"/>
                  <a:pt x="31788" y="15187"/>
                  <a:pt x="32343" y="14161"/>
                </a:cubicBezTo>
                <a:cubicBezTo>
                  <a:pt x="32774" y="14341"/>
                  <a:pt x="33189" y="14419"/>
                  <a:pt x="33540" y="14419"/>
                </a:cubicBezTo>
                <a:cubicBezTo>
                  <a:pt x="33730" y="14419"/>
                  <a:pt x="33901" y="14396"/>
                  <a:pt x="34045" y="14354"/>
                </a:cubicBezTo>
                <a:cubicBezTo>
                  <a:pt x="35953" y="13774"/>
                  <a:pt x="35856" y="12265"/>
                  <a:pt x="35615" y="11891"/>
                </a:cubicBezTo>
                <a:lnTo>
                  <a:pt x="35615" y="11891"/>
                </a:lnTo>
                <a:cubicBezTo>
                  <a:pt x="35769" y="11959"/>
                  <a:pt x="35935" y="11991"/>
                  <a:pt x="36104" y="11991"/>
                </a:cubicBezTo>
                <a:cubicBezTo>
                  <a:pt x="36174" y="11991"/>
                  <a:pt x="36245" y="11986"/>
                  <a:pt x="36315" y="11976"/>
                </a:cubicBezTo>
                <a:cubicBezTo>
                  <a:pt x="36641" y="11927"/>
                  <a:pt x="37039" y="11746"/>
                  <a:pt x="37474" y="11287"/>
                </a:cubicBezTo>
                <a:lnTo>
                  <a:pt x="37631" y="11348"/>
                </a:lnTo>
                <a:cubicBezTo>
                  <a:pt x="38348" y="11600"/>
                  <a:pt x="39103" y="11735"/>
                  <a:pt x="39860" y="11735"/>
                </a:cubicBezTo>
                <a:cubicBezTo>
                  <a:pt x="40047" y="11735"/>
                  <a:pt x="40233" y="11727"/>
                  <a:pt x="40420" y="11710"/>
                </a:cubicBezTo>
                <a:cubicBezTo>
                  <a:pt x="42025" y="11577"/>
                  <a:pt x="43269" y="10841"/>
                  <a:pt x="44090" y="10285"/>
                </a:cubicBezTo>
                <a:cubicBezTo>
                  <a:pt x="45164" y="10225"/>
                  <a:pt x="46166" y="10165"/>
                  <a:pt x="47156" y="10032"/>
                </a:cubicBezTo>
                <a:cubicBezTo>
                  <a:pt x="47410" y="9996"/>
                  <a:pt x="47663" y="9959"/>
                  <a:pt x="47917" y="9923"/>
                </a:cubicBezTo>
                <a:cubicBezTo>
                  <a:pt x="48943" y="9742"/>
                  <a:pt x="49969" y="9476"/>
                  <a:pt x="50947" y="9126"/>
                </a:cubicBezTo>
                <a:cubicBezTo>
                  <a:pt x="51128" y="9054"/>
                  <a:pt x="51309" y="8994"/>
                  <a:pt x="51490" y="8921"/>
                </a:cubicBezTo>
                <a:cubicBezTo>
                  <a:pt x="51937" y="8752"/>
                  <a:pt x="51949" y="8523"/>
                  <a:pt x="51647" y="8305"/>
                </a:cubicBezTo>
                <a:cubicBezTo>
                  <a:pt x="51101" y="7925"/>
                  <a:pt x="49573" y="7569"/>
                  <a:pt x="47926" y="7569"/>
                </a:cubicBezTo>
                <a:cubicBezTo>
                  <a:pt x="47899" y="7569"/>
                  <a:pt x="47872" y="7569"/>
                  <a:pt x="47844" y="7569"/>
                </a:cubicBezTo>
                <a:cubicBezTo>
                  <a:pt x="46444" y="7569"/>
                  <a:pt x="43740" y="8317"/>
                  <a:pt x="43740" y="8317"/>
                </a:cubicBezTo>
                <a:cubicBezTo>
                  <a:pt x="43177" y="7816"/>
                  <a:pt x="41789" y="7350"/>
                  <a:pt x="40267" y="7350"/>
                </a:cubicBezTo>
                <a:cubicBezTo>
                  <a:pt x="39112" y="7350"/>
                  <a:pt x="37880" y="7618"/>
                  <a:pt x="36870" y="8342"/>
                </a:cubicBezTo>
                <a:cubicBezTo>
                  <a:pt x="36454" y="7174"/>
                  <a:pt x="35206" y="6467"/>
                  <a:pt x="33994" y="6467"/>
                </a:cubicBezTo>
                <a:cubicBezTo>
                  <a:pt x="33376" y="6467"/>
                  <a:pt x="32767" y="6651"/>
                  <a:pt x="32283" y="7050"/>
                </a:cubicBezTo>
                <a:cubicBezTo>
                  <a:pt x="32790" y="4563"/>
                  <a:pt x="30882" y="1859"/>
                  <a:pt x="28395" y="1508"/>
                </a:cubicBezTo>
                <a:cubicBezTo>
                  <a:pt x="28210" y="1483"/>
                  <a:pt x="28025" y="1470"/>
                  <a:pt x="27840" y="1470"/>
                </a:cubicBezTo>
                <a:cubicBezTo>
                  <a:pt x="25532" y="1470"/>
                  <a:pt x="23335" y="3434"/>
                  <a:pt x="23168" y="5770"/>
                </a:cubicBezTo>
                <a:cubicBezTo>
                  <a:pt x="23243" y="4585"/>
                  <a:pt x="22084" y="3601"/>
                  <a:pt x="20957" y="3601"/>
                </a:cubicBezTo>
                <a:cubicBezTo>
                  <a:pt x="20649" y="3601"/>
                  <a:pt x="20343" y="3675"/>
                  <a:pt x="20065" y="3838"/>
                </a:cubicBezTo>
                <a:cubicBezTo>
                  <a:pt x="19846" y="1737"/>
                  <a:pt x="17871" y="0"/>
                  <a:pt x="1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3"/>
          <p:cNvSpPr txBox="1">
            <a:spLocks noGrp="1"/>
          </p:cNvSpPr>
          <p:nvPr>
            <p:ph type="title"/>
          </p:nvPr>
        </p:nvSpPr>
        <p:spPr>
          <a:xfrm>
            <a:off x="664064" y="275318"/>
            <a:ext cx="2899800" cy="104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DEFINITION </a:t>
            </a:r>
            <a:br>
              <a:rPr lang="en" dirty="0"/>
            </a:br>
            <a:endParaRPr dirty="0"/>
          </a:p>
        </p:txBody>
      </p:sp>
      <p:sp>
        <p:nvSpPr>
          <p:cNvPr id="550" name="Google Shape;550;p43"/>
          <p:cNvSpPr txBox="1">
            <a:spLocks noGrp="1"/>
          </p:cNvSpPr>
          <p:nvPr>
            <p:ph type="subTitle" idx="1"/>
          </p:nvPr>
        </p:nvSpPr>
        <p:spPr>
          <a:xfrm>
            <a:off x="271954" y="1189398"/>
            <a:ext cx="4294800" cy="239937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fr-FR" b="1" dirty="0"/>
              <a:t>Plant </a:t>
            </a:r>
            <a:r>
              <a:rPr lang="fr-FR" b="1" dirty="0" err="1"/>
              <a:t>Growth</a:t>
            </a:r>
            <a:r>
              <a:rPr lang="fr-FR" b="1" dirty="0"/>
              <a:t> </a:t>
            </a:r>
            <a:r>
              <a:rPr lang="fr-FR" b="1" dirty="0" err="1"/>
              <a:t>Optimization</a:t>
            </a:r>
            <a:r>
              <a:rPr lang="fr-FR" b="1" dirty="0"/>
              <a:t> (PGO), </a:t>
            </a:r>
            <a:r>
              <a:rPr lang="fr-FR" dirty="0"/>
              <a:t>est un algorithme inspiré des processus biologiques de la croissance des plantes. </a:t>
            </a:r>
          </a:p>
          <a:p>
            <a:pPr marL="0" lvl="0" indent="0" algn="just" rtl="0">
              <a:spcBef>
                <a:spcPts val="0"/>
              </a:spcBef>
              <a:spcAft>
                <a:spcPts val="0"/>
              </a:spcAft>
              <a:buClr>
                <a:schemeClr val="dk1"/>
              </a:buClr>
              <a:buSzPts val="1100"/>
              <a:buFont typeface="Arial"/>
              <a:buNone/>
            </a:pPr>
            <a:endParaRPr lang="fr-FR" dirty="0"/>
          </a:p>
          <a:p>
            <a:pPr marL="0" lvl="0" indent="0" algn="just" rtl="0">
              <a:spcBef>
                <a:spcPts val="0"/>
              </a:spcBef>
              <a:spcAft>
                <a:spcPts val="0"/>
              </a:spcAft>
              <a:buClr>
                <a:schemeClr val="dk1"/>
              </a:buClr>
              <a:buSzPts val="1100"/>
              <a:buFont typeface="Arial"/>
              <a:buNone/>
            </a:pPr>
            <a:r>
              <a:rPr lang="fr-FR" dirty="0"/>
              <a:t>Cet algorithme se base sur l'idée que les plantes optimisent naturellement leur croissance pour maximiser leur accès aux ressources telles que la lumière, l'eau et les nutriments. </a:t>
            </a:r>
            <a:endParaRPr dirty="0"/>
          </a:p>
        </p:txBody>
      </p:sp>
      <p:pic>
        <p:nvPicPr>
          <p:cNvPr id="551" name="Google Shape;551;p43"/>
          <p:cNvPicPr preferRelativeResize="0"/>
          <p:nvPr/>
        </p:nvPicPr>
        <p:blipFill>
          <a:blip r:embed="rId3">
            <a:alphaModFix/>
          </a:blip>
          <a:stretch>
            <a:fillRect/>
          </a:stretch>
        </p:blipFill>
        <p:spPr>
          <a:xfrm>
            <a:off x="6578975" y="3399525"/>
            <a:ext cx="948600" cy="2125850"/>
          </a:xfrm>
          <a:prstGeom prst="rect">
            <a:avLst/>
          </a:prstGeom>
          <a:noFill/>
          <a:ln>
            <a:noFill/>
          </a:ln>
        </p:spPr>
      </p:pic>
      <p:pic>
        <p:nvPicPr>
          <p:cNvPr id="5" name="Picture 4">
            <a:extLst>
              <a:ext uri="{FF2B5EF4-FFF2-40B4-BE49-F238E27FC236}">
                <a16:creationId xmlns:a16="http://schemas.microsoft.com/office/drawing/2014/main" id="{74274ED4-16D4-FCE0-22BE-3816A9C2A4AB}"/>
              </a:ext>
            </a:extLst>
          </p:cNvPr>
          <p:cNvPicPr>
            <a:picLocks noChangeAspect="1"/>
          </p:cNvPicPr>
          <p:nvPr/>
        </p:nvPicPr>
        <p:blipFill>
          <a:blip r:embed="rId4"/>
          <a:stretch>
            <a:fillRect/>
          </a:stretch>
        </p:blipFill>
        <p:spPr>
          <a:xfrm>
            <a:off x="4831044" y="1317218"/>
            <a:ext cx="4104661" cy="199073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60"/>
          <p:cNvSpPr txBox="1">
            <a:spLocks noGrp="1"/>
          </p:cNvSpPr>
          <p:nvPr>
            <p:ph type="title"/>
          </p:nvPr>
        </p:nvSpPr>
        <p:spPr>
          <a:xfrm>
            <a:off x="789425" y="1851602"/>
            <a:ext cx="4145100" cy="145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Concepts de Base</a:t>
            </a:r>
            <a:br>
              <a:rPr lang="fr-FR" dirty="0"/>
            </a:br>
            <a:endParaRPr lang="fr-FR" dirty="0"/>
          </a:p>
        </p:txBody>
      </p:sp>
      <p:sp>
        <p:nvSpPr>
          <p:cNvPr id="925" name="Google Shape;925;p60"/>
          <p:cNvSpPr txBox="1">
            <a:spLocks noGrp="1"/>
          </p:cNvSpPr>
          <p:nvPr>
            <p:ph type="title" idx="2"/>
          </p:nvPr>
        </p:nvSpPr>
        <p:spPr>
          <a:xfrm>
            <a:off x="789425" y="618100"/>
            <a:ext cx="900900" cy="90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27" name="Google Shape;927;p60"/>
          <p:cNvSpPr/>
          <p:nvPr/>
        </p:nvSpPr>
        <p:spPr>
          <a:xfrm flipH="1">
            <a:off x="3508925" y="529600"/>
            <a:ext cx="2126314" cy="730191"/>
          </a:xfrm>
          <a:custGeom>
            <a:avLst/>
            <a:gdLst/>
            <a:ahLst/>
            <a:cxnLst/>
            <a:rect l="l" t="t" r="r" b="b"/>
            <a:pathLst>
              <a:path w="51950" h="17840" extrusionOk="0">
                <a:moveTo>
                  <a:pt x="15788" y="0"/>
                </a:moveTo>
                <a:cubicBezTo>
                  <a:pt x="15692" y="0"/>
                  <a:pt x="15597" y="4"/>
                  <a:pt x="15501" y="11"/>
                </a:cubicBezTo>
                <a:cubicBezTo>
                  <a:pt x="13328" y="193"/>
                  <a:pt x="11493" y="2305"/>
                  <a:pt x="11614" y="4502"/>
                </a:cubicBezTo>
                <a:cubicBezTo>
                  <a:pt x="11091" y="3570"/>
                  <a:pt x="10026" y="3014"/>
                  <a:pt x="8970" y="3014"/>
                </a:cubicBezTo>
                <a:cubicBezTo>
                  <a:pt x="8564" y="3014"/>
                  <a:pt x="8159" y="3097"/>
                  <a:pt x="7787" y="3271"/>
                </a:cubicBezTo>
                <a:cubicBezTo>
                  <a:pt x="7654" y="3331"/>
                  <a:pt x="7521" y="3416"/>
                  <a:pt x="7401" y="3500"/>
                </a:cubicBezTo>
                <a:cubicBezTo>
                  <a:pt x="7099" y="3706"/>
                  <a:pt x="6845" y="3983"/>
                  <a:pt x="6652" y="4285"/>
                </a:cubicBezTo>
                <a:cubicBezTo>
                  <a:pt x="6257" y="4171"/>
                  <a:pt x="5800" y="4108"/>
                  <a:pt x="5324" y="4108"/>
                </a:cubicBezTo>
                <a:cubicBezTo>
                  <a:pt x="3778" y="4108"/>
                  <a:pt x="2018" y="4777"/>
                  <a:pt x="1437" y="6567"/>
                </a:cubicBezTo>
                <a:cubicBezTo>
                  <a:pt x="1292" y="7002"/>
                  <a:pt x="1231" y="7460"/>
                  <a:pt x="1268" y="7919"/>
                </a:cubicBezTo>
                <a:cubicBezTo>
                  <a:pt x="1280" y="8088"/>
                  <a:pt x="1304" y="8257"/>
                  <a:pt x="1352" y="8426"/>
                </a:cubicBezTo>
                <a:cubicBezTo>
                  <a:pt x="906" y="8438"/>
                  <a:pt x="495" y="8692"/>
                  <a:pt x="278" y="9090"/>
                </a:cubicBezTo>
                <a:cubicBezTo>
                  <a:pt x="48" y="9549"/>
                  <a:pt x="0" y="10080"/>
                  <a:pt x="145" y="10575"/>
                </a:cubicBezTo>
                <a:cubicBezTo>
                  <a:pt x="511" y="12030"/>
                  <a:pt x="1808" y="12951"/>
                  <a:pt x="3181" y="12951"/>
                </a:cubicBezTo>
                <a:cubicBezTo>
                  <a:pt x="3665" y="12951"/>
                  <a:pt x="4158" y="12837"/>
                  <a:pt x="4624" y="12591"/>
                </a:cubicBezTo>
                <a:cubicBezTo>
                  <a:pt x="5276" y="13738"/>
                  <a:pt x="6531" y="14462"/>
                  <a:pt x="7835" y="14619"/>
                </a:cubicBezTo>
                <a:cubicBezTo>
                  <a:pt x="8051" y="14647"/>
                  <a:pt x="8267" y="14661"/>
                  <a:pt x="8483" y="14661"/>
                </a:cubicBezTo>
                <a:cubicBezTo>
                  <a:pt x="9573" y="14661"/>
                  <a:pt x="10655" y="14319"/>
                  <a:pt x="11602" y="13774"/>
                </a:cubicBezTo>
                <a:lnTo>
                  <a:pt x="11602" y="13774"/>
                </a:lnTo>
                <a:cubicBezTo>
                  <a:pt x="10950" y="15597"/>
                  <a:pt x="12773" y="17022"/>
                  <a:pt x="13534" y="17360"/>
                </a:cubicBezTo>
                <a:cubicBezTo>
                  <a:pt x="14250" y="17678"/>
                  <a:pt x="15062" y="17840"/>
                  <a:pt x="15893" y="17840"/>
                </a:cubicBezTo>
                <a:cubicBezTo>
                  <a:pt x="17809" y="17840"/>
                  <a:pt x="19824" y="16980"/>
                  <a:pt x="20995" y="15187"/>
                </a:cubicBezTo>
                <a:cubicBezTo>
                  <a:pt x="20995" y="15187"/>
                  <a:pt x="21706" y="16132"/>
                  <a:pt x="22856" y="16132"/>
                </a:cubicBezTo>
                <a:cubicBezTo>
                  <a:pt x="22987" y="16132"/>
                  <a:pt x="23123" y="16119"/>
                  <a:pt x="23264" y="16092"/>
                </a:cubicBezTo>
                <a:cubicBezTo>
                  <a:pt x="24303" y="15899"/>
                  <a:pt x="24725" y="15259"/>
                  <a:pt x="24906" y="14813"/>
                </a:cubicBezTo>
                <a:cubicBezTo>
                  <a:pt x="25800" y="15748"/>
                  <a:pt x="27032" y="16272"/>
                  <a:pt x="28317" y="16272"/>
                </a:cubicBezTo>
                <a:cubicBezTo>
                  <a:pt x="28507" y="16272"/>
                  <a:pt x="28698" y="16261"/>
                  <a:pt x="28890" y="16237"/>
                </a:cubicBezTo>
                <a:cubicBezTo>
                  <a:pt x="30761" y="16044"/>
                  <a:pt x="31788" y="15187"/>
                  <a:pt x="32343" y="14161"/>
                </a:cubicBezTo>
                <a:cubicBezTo>
                  <a:pt x="32774" y="14341"/>
                  <a:pt x="33189" y="14419"/>
                  <a:pt x="33540" y="14419"/>
                </a:cubicBezTo>
                <a:cubicBezTo>
                  <a:pt x="33730" y="14419"/>
                  <a:pt x="33901" y="14396"/>
                  <a:pt x="34045" y="14354"/>
                </a:cubicBezTo>
                <a:cubicBezTo>
                  <a:pt x="35953" y="13774"/>
                  <a:pt x="35856" y="12265"/>
                  <a:pt x="35615" y="11891"/>
                </a:cubicBezTo>
                <a:lnTo>
                  <a:pt x="35615" y="11891"/>
                </a:lnTo>
                <a:cubicBezTo>
                  <a:pt x="35769" y="11959"/>
                  <a:pt x="35935" y="11991"/>
                  <a:pt x="36104" y="11991"/>
                </a:cubicBezTo>
                <a:cubicBezTo>
                  <a:pt x="36174" y="11991"/>
                  <a:pt x="36245" y="11986"/>
                  <a:pt x="36315" y="11976"/>
                </a:cubicBezTo>
                <a:cubicBezTo>
                  <a:pt x="36641" y="11927"/>
                  <a:pt x="37039" y="11746"/>
                  <a:pt x="37474" y="11287"/>
                </a:cubicBezTo>
                <a:lnTo>
                  <a:pt x="37631" y="11348"/>
                </a:lnTo>
                <a:cubicBezTo>
                  <a:pt x="38348" y="11600"/>
                  <a:pt x="39103" y="11735"/>
                  <a:pt x="39860" y="11735"/>
                </a:cubicBezTo>
                <a:cubicBezTo>
                  <a:pt x="40047" y="11735"/>
                  <a:pt x="40233" y="11727"/>
                  <a:pt x="40420" y="11710"/>
                </a:cubicBezTo>
                <a:cubicBezTo>
                  <a:pt x="42025" y="11577"/>
                  <a:pt x="43269" y="10841"/>
                  <a:pt x="44090" y="10285"/>
                </a:cubicBezTo>
                <a:cubicBezTo>
                  <a:pt x="45164" y="10225"/>
                  <a:pt x="46166" y="10165"/>
                  <a:pt x="47156" y="10032"/>
                </a:cubicBezTo>
                <a:cubicBezTo>
                  <a:pt x="47410" y="9996"/>
                  <a:pt x="47663" y="9959"/>
                  <a:pt x="47917" y="9923"/>
                </a:cubicBezTo>
                <a:cubicBezTo>
                  <a:pt x="48943" y="9742"/>
                  <a:pt x="49969" y="9476"/>
                  <a:pt x="50947" y="9126"/>
                </a:cubicBezTo>
                <a:cubicBezTo>
                  <a:pt x="51128" y="9054"/>
                  <a:pt x="51309" y="8994"/>
                  <a:pt x="51490" y="8921"/>
                </a:cubicBezTo>
                <a:cubicBezTo>
                  <a:pt x="51937" y="8752"/>
                  <a:pt x="51949" y="8523"/>
                  <a:pt x="51647" y="8305"/>
                </a:cubicBezTo>
                <a:cubicBezTo>
                  <a:pt x="51101" y="7925"/>
                  <a:pt x="49573" y="7569"/>
                  <a:pt x="47926" y="7569"/>
                </a:cubicBezTo>
                <a:cubicBezTo>
                  <a:pt x="47899" y="7569"/>
                  <a:pt x="47872" y="7569"/>
                  <a:pt x="47844" y="7569"/>
                </a:cubicBezTo>
                <a:cubicBezTo>
                  <a:pt x="46444" y="7569"/>
                  <a:pt x="43740" y="8317"/>
                  <a:pt x="43740" y="8317"/>
                </a:cubicBezTo>
                <a:cubicBezTo>
                  <a:pt x="43177" y="7816"/>
                  <a:pt x="41789" y="7350"/>
                  <a:pt x="40267" y="7350"/>
                </a:cubicBezTo>
                <a:cubicBezTo>
                  <a:pt x="39112" y="7350"/>
                  <a:pt x="37880" y="7618"/>
                  <a:pt x="36870" y="8342"/>
                </a:cubicBezTo>
                <a:cubicBezTo>
                  <a:pt x="36454" y="7174"/>
                  <a:pt x="35206" y="6467"/>
                  <a:pt x="33994" y="6467"/>
                </a:cubicBezTo>
                <a:cubicBezTo>
                  <a:pt x="33376" y="6467"/>
                  <a:pt x="32767" y="6651"/>
                  <a:pt x="32283" y="7050"/>
                </a:cubicBezTo>
                <a:cubicBezTo>
                  <a:pt x="32790" y="4563"/>
                  <a:pt x="30882" y="1859"/>
                  <a:pt x="28395" y="1508"/>
                </a:cubicBezTo>
                <a:cubicBezTo>
                  <a:pt x="28210" y="1483"/>
                  <a:pt x="28025" y="1470"/>
                  <a:pt x="27840" y="1470"/>
                </a:cubicBezTo>
                <a:cubicBezTo>
                  <a:pt x="25532" y="1470"/>
                  <a:pt x="23335" y="3434"/>
                  <a:pt x="23168" y="5770"/>
                </a:cubicBezTo>
                <a:cubicBezTo>
                  <a:pt x="23243" y="4585"/>
                  <a:pt x="22084" y="3601"/>
                  <a:pt x="20957" y="3601"/>
                </a:cubicBezTo>
                <a:cubicBezTo>
                  <a:pt x="20649" y="3601"/>
                  <a:pt x="20343" y="3675"/>
                  <a:pt x="20065" y="3838"/>
                </a:cubicBezTo>
                <a:cubicBezTo>
                  <a:pt x="19846" y="1737"/>
                  <a:pt x="17871" y="0"/>
                  <a:pt x="1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8" name="Google Shape;928;p60"/>
          <p:cNvPicPr preferRelativeResize="0"/>
          <p:nvPr/>
        </p:nvPicPr>
        <p:blipFill>
          <a:blip r:embed="rId3">
            <a:alphaModFix/>
          </a:blip>
          <a:stretch>
            <a:fillRect/>
          </a:stretch>
        </p:blipFill>
        <p:spPr>
          <a:xfrm>
            <a:off x="5812117" y="1851602"/>
            <a:ext cx="3078530" cy="48387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FR" dirty="0"/>
              <a:t>Concepts de Base</a:t>
            </a:r>
            <a:br>
              <a:rPr lang="fr-FR" dirty="0"/>
            </a:br>
            <a:endParaRPr lang="fr-FR" dirty="0"/>
          </a:p>
        </p:txBody>
      </p:sp>
      <p:pic>
        <p:nvPicPr>
          <p:cNvPr id="949" name="Google Shape;949;p62"/>
          <p:cNvPicPr preferRelativeResize="0"/>
          <p:nvPr/>
        </p:nvPicPr>
        <p:blipFill>
          <a:blip r:embed="rId3">
            <a:alphaModFix/>
          </a:blip>
          <a:stretch>
            <a:fillRect/>
          </a:stretch>
        </p:blipFill>
        <p:spPr>
          <a:xfrm>
            <a:off x="3656820" y="1401124"/>
            <a:ext cx="1609700" cy="2849824"/>
          </a:xfrm>
          <a:prstGeom prst="rect">
            <a:avLst/>
          </a:prstGeom>
          <a:noFill/>
          <a:ln>
            <a:noFill/>
          </a:ln>
        </p:spPr>
      </p:pic>
      <p:sp>
        <p:nvSpPr>
          <p:cNvPr id="950" name="Google Shape;950;p62"/>
          <p:cNvSpPr txBox="1"/>
          <p:nvPr/>
        </p:nvSpPr>
        <p:spPr>
          <a:xfrm>
            <a:off x="414100" y="1703773"/>
            <a:ext cx="2050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dk1"/>
                </a:solidFill>
                <a:latin typeface="Calistoga"/>
                <a:ea typeface="Calistoga"/>
                <a:cs typeface="Calistoga"/>
                <a:sym typeface="Calistoga"/>
              </a:rPr>
              <a:t>	Plante</a:t>
            </a:r>
            <a:endParaRPr sz="2000" dirty="0">
              <a:solidFill>
                <a:schemeClr val="dk1"/>
              </a:solidFill>
              <a:latin typeface="Calistoga"/>
              <a:ea typeface="Calistoga"/>
              <a:cs typeface="Calistoga"/>
              <a:sym typeface="Calistoga"/>
            </a:endParaRPr>
          </a:p>
        </p:txBody>
      </p:sp>
      <p:sp>
        <p:nvSpPr>
          <p:cNvPr id="952" name="Google Shape;952;p62"/>
          <p:cNvSpPr txBox="1"/>
          <p:nvPr/>
        </p:nvSpPr>
        <p:spPr>
          <a:xfrm>
            <a:off x="6459040" y="1792294"/>
            <a:ext cx="841680"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dirty="0">
                <a:solidFill>
                  <a:schemeClr val="dk1"/>
                </a:solidFill>
                <a:latin typeface="Calistoga"/>
                <a:ea typeface="Calistoga"/>
                <a:cs typeface="Calistoga"/>
                <a:sym typeface="Calistoga"/>
              </a:rPr>
              <a:t>Tiges</a:t>
            </a:r>
            <a:endParaRPr sz="2000" dirty="0">
              <a:solidFill>
                <a:schemeClr val="dk1"/>
              </a:solidFill>
              <a:latin typeface="Calistoga"/>
              <a:ea typeface="Calistoga"/>
              <a:cs typeface="Calistoga"/>
              <a:sym typeface="Calistoga"/>
            </a:endParaRPr>
          </a:p>
        </p:txBody>
      </p:sp>
      <p:sp>
        <p:nvSpPr>
          <p:cNvPr id="953" name="Google Shape;953;p62"/>
          <p:cNvSpPr txBox="1"/>
          <p:nvPr/>
        </p:nvSpPr>
        <p:spPr>
          <a:xfrm>
            <a:off x="6560019" y="2859817"/>
            <a:ext cx="1131999" cy="458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dirty="0">
                <a:solidFill>
                  <a:schemeClr val="dk1"/>
                </a:solidFill>
                <a:latin typeface="Calistoga"/>
                <a:ea typeface="Calistoga"/>
                <a:cs typeface="Calistoga"/>
                <a:sym typeface="Calistoga"/>
              </a:rPr>
              <a:t>Racines </a:t>
            </a:r>
            <a:endParaRPr sz="2000" dirty="0">
              <a:solidFill>
                <a:schemeClr val="dk1"/>
              </a:solidFill>
              <a:latin typeface="Calistoga"/>
              <a:ea typeface="Calistoga"/>
              <a:cs typeface="Calistoga"/>
              <a:sym typeface="Calistoga"/>
            </a:endParaRPr>
          </a:p>
        </p:txBody>
      </p:sp>
      <p:cxnSp>
        <p:nvCxnSpPr>
          <p:cNvPr id="958" name="Google Shape;958;p62"/>
          <p:cNvCxnSpPr>
            <a:cxnSpLocks/>
          </p:cNvCxnSpPr>
          <p:nvPr/>
        </p:nvCxnSpPr>
        <p:spPr>
          <a:xfrm flipV="1">
            <a:off x="2322940" y="1658122"/>
            <a:ext cx="1124400" cy="297745"/>
          </a:xfrm>
          <a:prstGeom prst="bentConnector3">
            <a:avLst>
              <a:gd name="adj1" fmla="val 50000"/>
            </a:avLst>
          </a:prstGeom>
          <a:noFill/>
          <a:ln w="19050" cap="flat" cmpd="sng">
            <a:solidFill>
              <a:schemeClr val="dk1"/>
            </a:solidFill>
            <a:prstDash val="solid"/>
            <a:round/>
            <a:headEnd type="oval" w="med" len="med"/>
            <a:tailEnd type="oval" w="med" len="med"/>
          </a:ln>
        </p:spPr>
      </p:cxnSp>
      <p:cxnSp>
        <p:nvCxnSpPr>
          <p:cNvPr id="960" name="Google Shape;960;p62"/>
          <p:cNvCxnSpPr>
            <a:cxnSpLocks/>
            <a:stCxn id="952" idx="1"/>
          </p:cNvCxnSpPr>
          <p:nvPr/>
        </p:nvCxnSpPr>
        <p:spPr>
          <a:xfrm rot="10800000" flipV="1">
            <a:off x="4514500" y="2021493"/>
            <a:ext cx="1944540" cy="921913"/>
          </a:xfrm>
          <a:prstGeom prst="bentConnector3">
            <a:avLst>
              <a:gd name="adj1" fmla="val 50000"/>
            </a:avLst>
          </a:prstGeom>
          <a:noFill/>
          <a:ln w="19050" cap="flat" cmpd="sng">
            <a:solidFill>
              <a:schemeClr val="dk1"/>
            </a:solidFill>
            <a:prstDash val="solid"/>
            <a:round/>
            <a:headEnd type="oval" w="med" len="med"/>
            <a:tailEnd type="oval" w="med" len="med"/>
          </a:ln>
        </p:spPr>
      </p:cxnSp>
      <p:cxnSp>
        <p:nvCxnSpPr>
          <p:cNvPr id="961" name="Google Shape;961;p62"/>
          <p:cNvCxnSpPr>
            <a:cxnSpLocks/>
          </p:cNvCxnSpPr>
          <p:nvPr/>
        </p:nvCxnSpPr>
        <p:spPr>
          <a:xfrm rot="10800000" flipV="1">
            <a:off x="4779548" y="3089017"/>
            <a:ext cx="1819591" cy="1016321"/>
          </a:xfrm>
          <a:prstGeom prst="bentConnector3">
            <a:avLst>
              <a:gd name="adj1" fmla="val 50000"/>
            </a:avLst>
          </a:prstGeom>
          <a:noFill/>
          <a:ln w="19050" cap="flat" cmpd="sng">
            <a:solidFill>
              <a:schemeClr val="dk1"/>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59"/>
          <p:cNvSpPr txBox="1">
            <a:spLocks noGrp="1"/>
          </p:cNvSpPr>
          <p:nvPr>
            <p:ph type="title"/>
          </p:nvPr>
        </p:nvSpPr>
        <p:spPr>
          <a:xfrm>
            <a:off x="720000" y="22072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Concepts de Base</a:t>
            </a:r>
            <a:endParaRPr dirty="0"/>
          </a:p>
        </p:txBody>
      </p:sp>
      <p:sp>
        <p:nvSpPr>
          <p:cNvPr id="881" name="Google Shape;881;p59"/>
          <p:cNvSpPr txBox="1"/>
          <p:nvPr/>
        </p:nvSpPr>
        <p:spPr>
          <a:xfrm>
            <a:off x="5584705" y="1170151"/>
            <a:ext cx="2839295" cy="47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sz="2400" b="1" dirty="0"/>
              <a:t>Gravitropisme</a:t>
            </a:r>
            <a:endParaRPr sz="1800" dirty="0">
              <a:solidFill>
                <a:schemeClr val="dk1"/>
              </a:solidFill>
              <a:latin typeface="Calistoga"/>
              <a:ea typeface="Calistoga"/>
              <a:cs typeface="Calistoga"/>
              <a:sym typeface="Calistoga"/>
            </a:endParaRPr>
          </a:p>
        </p:txBody>
      </p:sp>
      <p:sp>
        <p:nvSpPr>
          <p:cNvPr id="882" name="Google Shape;882;p59"/>
          <p:cNvSpPr txBox="1"/>
          <p:nvPr/>
        </p:nvSpPr>
        <p:spPr>
          <a:xfrm>
            <a:off x="99552" y="1055504"/>
            <a:ext cx="2980289" cy="61244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r-FR" sz="2400" b="1" dirty="0"/>
              <a:t>Phototropisme</a:t>
            </a:r>
            <a:endParaRPr lang="fr-FR" sz="1800" dirty="0">
              <a:solidFill>
                <a:schemeClr val="dk1"/>
              </a:solidFill>
              <a:latin typeface="Calistoga"/>
              <a:ea typeface="Calistoga"/>
              <a:cs typeface="Calistoga"/>
              <a:sym typeface="Calistoga"/>
            </a:endParaRPr>
          </a:p>
        </p:txBody>
      </p:sp>
      <p:sp>
        <p:nvSpPr>
          <p:cNvPr id="885" name="Google Shape;885;p59"/>
          <p:cNvSpPr/>
          <p:nvPr/>
        </p:nvSpPr>
        <p:spPr>
          <a:xfrm>
            <a:off x="2967758" y="1017920"/>
            <a:ext cx="734700" cy="7347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Sarabun"/>
              <a:ea typeface="Sarabun"/>
              <a:cs typeface="Sarabun"/>
              <a:sym typeface="Sarabun"/>
            </a:endParaRPr>
          </a:p>
        </p:txBody>
      </p:sp>
      <p:sp>
        <p:nvSpPr>
          <p:cNvPr id="887" name="Google Shape;887;p59"/>
          <p:cNvSpPr/>
          <p:nvPr/>
        </p:nvSpPr>
        <p:spPr>
          <a:xfrm>
            <a:off x="4737612" y="1017920"/>
            <a:ext cx="734700" cy="7347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arabun"/>
              <a:ea typeface="Sarabun"/>
              <a:cs typeface="Sarabun"/>
              <a:sym typeface="Sarabun"/>
            </a:endParaRPr>
          </a:p>
        </p:txBody>
      </p:sp>
      <p:cxnSp>
        <p:nvCxnSpPr>
          <p:cNvPr id="889" name="Google Shape;889;p59"/>
          <p:cNvCxnSpPr>
            <a:cxnSpLocks/>
            <a:stCxn id="885" idx="3"/>
            <a:endCxn id="887" idx="1"/>
          </p:cNvCxnSpPr>
          <p:nvPr/>
        </p:nvCxnSpPr>
        <p:spPr>
          <a:xfrm>
            <a:off x="3702458" y="1385270"/>
            <a:ext cx="1035154" cy="0"/>
          </a:xfrm>
          <a:prstGeom prst="straightConnector1">
            <a:avLst/>
          </a:prstGeom>
          <a:noFill/>
          <a:ln w="19050" cap="flat" cmpd="sng">
            <a:solidFill>
              <a:schemeClr val="dk1"/>
            </a:solidFill>
            <a:prstDash val="solid"/>
            <a:round/>
            <a:headEnd type="none" w="med" len="med"/>
            <a:tailEnd type="none" w="med" len="med"/>
          </a:ln>
        </p:spPr>
      </p:cxnSp>
      <p:grpSp>
        <p:nvGrpSpPr>
          <p:cNvPr id="892" name="Google Shape;892;p59"/>
          <p:cNvGrpSpPr/>
          <p:nvPr/>
        </p:nvGrpSpPr>
        <p:grpSpPr>
          <a:xfrm>
            <a:off x="3141026" y="1170151"/>
            <a:ext cx="388165" cy="361264"/>
            <a:chOff x="-21322315" y="4077125"/>
            <a:chExt cx="307215" cy="285923"/>
          </a:xfrm>
        </p:grpSpPr>
        <p:sp>
          <p:nvSpPr>
            <p:cNvPr id="893" name="Google Shape;893;p5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9"/>
            <p:cNvSpPr/>
            <p:nvPr/>
          </p:nvSpPr>
          <p:spPr>
            <a:xfrm>
              <a:off x="-21321532" y="4328373"/>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5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9"/>
            <p:cNvSpPr/>
            <p:nvPr/>
          </p:nvSpPr>
          <p:spPr>
            <a:xfrm>
              <a:off x="-21322315" y="4147997"/>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19" name="Google Shape;919;p59"/>
          <p:cNvSpPr/>
          <p:nvPr/>
        </p:nvSpPr>
        <p:spPr>
          <a:xfrm>
            <a:off x="4912894" y="1187655"/>
            <a:ext cx="384136" cy="383156"/>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raphic 8">
            <a:extLst>
              <a:ext uri="{FF2B5EF4-FFF2-40B4-BE49-F238E27FC236}">
                <a16:creationId xmlns:a16="http://schemas.microsoft.com/office/drawing/2014/main" id="{C2638F3E-D867-0955-D5F6-FA25303180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779" y="1977113"/>
            <a:ext cx="3613256" cy="2732962"/>
          </a:xfrm>
          <a:prstGeom prst="rect">
            <a:avLst/>
          </a:prstGeom>
        </p:spPr>
      </p:pic>
      <p:pic>
        <p:nvPicPr>
          <p:cNvPr id="21" name="Graphic 20">
            <a:extLst>
              <a:ext uri="{FF2B5EF4-FFF2-40B4-BE49-F238E27FC236}">
                <a16:creationId xmlns:a16="http://schemas.microsoft.com/office/drawing/2014/main" id="{5B47A394-EF9D-2891-4977-DF4928BBF4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11600" y="1922355"/>
            <a:ext cx="4852776" cy="28538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1"/>
          <p:cNvSpPr txBox="1">
            <a:spLocks noGrp="1"/>
          </p:cNvSpPr>
          <p:nvPr>
            <p:ph type="title"/>
          </p:nvPr>
        </p:nvSpPr>
        <p:spPr>
          <a:xfrm>
            <a:off x="4403663" y="2641030"/>
            <a:ext cx="4145100" cy="1455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fr-FR" dirty="0"/>
              <a:t>Métaheuristique de l'Algorithme PGO</a:t>
            </a:r>
            <a:r>
              <a:rPr lang="en" dirty="0"/>
              <a:t> </a:t>
            </a:r>
            <a:br>
              <a:rPr lang="en" dirty="0"/>
            </a:br>
            <a:endParaRPr dirty="0"/>
          </a:p>
        </p:txBody>
      </p:sp>
      <p:sp>
        <p:nvSpPr>
          <p:cNvPr id="534" name="Google Shape;534;p41"/>
          <p:cNvSpPr txBox="1">
            <a:spLocks noGrp="1"/>
          </p:cNvSpPr>
          <p:nvPr>
            <p:ph type="title" idx="2"/>
          </p:nvPr>
        </p:nvSpPr>
        <p:spPr>
          <a:xfrm>
            <a:off x="7453675" y="618100"/>
            <a:ext cx="900900" cy="90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536" name="Google Shape;536;p41"/>
          <p:cNvPicPr preferRelativeResize="0"/>
          <p:nvPr/>
        </p:nvPicPr>
        <p:blipFill>
          <a:blip r:embed="rId3">
            <a:alphaModFix/>
          </a:blip>
          <a:stretch>
            <a:fillRect/>
          </a:stretch>
        </p:blipFill>
        <p:spPr>
          <a:xfrm>
            <a:off x="380367" y="2641030"/>
            <a:ext cx="1483351" cy="3324201"/>
          </a:xfrm>
          <a:prstGeom prst="rect">
            <a:avLst/>
          </a:prstGeom>
          <a:noFill/>
          <a:ln>
            <a:noFill/>
          </a:ln>
        </p:spPr>
      </p:pic>
      <p:sp>
        <p:nvSpPr>
          <p:cNvPr id="537" name="Google Shape;537;p41"/>
          <p:cNvSpPr/>
          <p:nvPr/>
        </p:nvSpPr>
        <p:spPr>
          <a:xfrm>
            <a:off x="2916375" y="703450"/>
            <a:ext cx="2126313" cy="730191"/>
          </a:xfrm>
          <a:custGeom>
            <a:avLst/>
            <a:gdLst/>
            <a:ahLst/>
            <a:cxnLst/>
            <a:rect l="l" t="t" r="r" b="b"/>
            <a:pathLst>
              <a:path w="51950" h="17840" extrusionOk="0">
                <a:moveTo>
                  <a:pt x="15788" y="0"/>
                </a:moveTo>
                <a:cubicBezTo>
                  <a:pt x="15692" y="0"/>
                  <a:pt x="15597" y="4"/>
                  <a:pt x="15501" y="11"/>
                </a:cubicBezTo>
                <a:cubicBezTo>
                  <a:pt x="13328" y="193"/>
                  <a:pt x="11493" y="2305"/>
                  <a:pt x="11614" y="4502"/>
                </a:cubicBezTo>
                <a:cubicBezTo>
                  <a:pt x="11091" y="3570"/>
                  <a:pt x="10026" y="3014"/>
                  <a:pt x="8970" y="3014"/>
                </a:cubicBezTo>
                <a:cubicBezTo>
                  <a:pt x="8564" y="3014"/>
                  <a:pt x="8159" y="3097"/>
                  <a:pt x="7787" y="3271"/>
                </a:cubicBezTo>
                <a:cubicBezTo>
                  <a:pt x="7654" y="3331"/>
                  <a:pt x="7521" y="3416"/>
                  <a:pt x="7401" y="3500"/>
                </a:cubicBezTo>
                <a:cubicBezTo>
                  <a:pt x="7099" y="3706"/>
                  <a:pt x="6845" y="3983"/>
                  <a:pt x="6652" y="4285"/>
                </a:cubicBezTo>
                <a:cubicBezTo>
                  <a:pt x="6257" y="4171"/>
                  <a:pt x="5800" y="4108"/>
                  <a:pt x="5324" y="4108"/>
                </a:cubicBezTo>
                <a:cubicBezTo>
                  <a:pt x="3778" y="4108"/>
                  <a:pt x="2018" y="4777"/>
                  <a:pt x="1437" y="6567"/>
                </a:cubicBezTo>
                <a:cubicBezTo>
                  <a:pt x="1292" y="7002"/>
                  <a:pt x="1231" y="7460"/>
                  <a:pt x="1268" y="7919"/>
                </a:cubicBezTo>
                <a:cubicBezTo>
                  <a:pt x="1280" y="8088"/>
                  <a:pt x="1304" y="8257"/>
                  <a:pt x="1352" y="8426"/>
                </a:cubicBezTo>
                <a:cubicBezTo>
                  <a:pt x="906" y="8438"/>
                  <a:pt x="495" y="8692"/>
                  <a:pt x="278" y="9090"/>
                </a:cubicBezTo>
                <a:cubicBezTo>
                  <a:pt x="48" y="9549"/>
                  <a:pt x="0" y="10080"/>
                  <a:pt x="145" y="10575"/>
                </a:cubicBezTo>
                <a:cubicBezTo>
                  <a:pt x="511" y="12030"/>
                  <a:pt x="1808" y="12951"/>
                  <a:pt x="3181" y="12951"/>
                </a:cubicBezTo>
                <a:cubicBezTo>
                  <a:pt x="3665" y="12951"/>
                  <a:pt x="4158" y="12837"/>
                  <a:pt x="4624" y="12591"/>
                </a:cubicBezTo>
                <a:cubicBezTo>
                  <a:pt x="5276" y="13738"/>
                  <a:pt x="6531" y="14462"/>
                  <a:pt x="7835" y="14619"/>
                </a:cubicBezTo>
                <a:cubicBezTo>
                  <a:pt x="8051" y="14647"/>
                  <a:pt x="8267" y="14661"/>
                  <a:pt x="8483" y="14661"/>
                </a:cubicBezTo>
                <a:cubicBezTo>
                  <a:pt x="9573" y="14661"/>
                  <a:pt x="10655" y="14319"/>
                  <a:pt x="11602" y="13774"/>
                </a:cubicBezTo>
                <a:lnTo>
                  <a:pt x="11602" y="13774"/>
                </a:lnTo>
                <a:cubicBezTo>
                  <a:pt x="10950" y="15597"/>
                  <a:pt x="12773" y="17022"/>
                  <a:pt x="13534" y="17360"/>
                </a:cubicBezTo>
                <a:cubicBezTo>
                  <a:pt x="14250" y="17678"/>
                  <a:pt x="15062" y="17840"/>
                  <a:pt x="15893" y="17840"/>
                </a:cubicBezTo>
                <a:cubicBezTo>
                  <a:pt x="17809" y="17840"/>
                  <a:pt x="19824" y="16980"/>
                  <a:pt x="20995" y="15187"/>
                </a:cubicBezTo>
                <a:cubicBezTo>
                  <a:pt x="20995" y="15187"/>
                  <a:pt x="21706" y="16132"/>
                  <a:pt x="22856" y="16132"/>
                </a:cubicBezTo>
                <a:cubicBezTo>
                  <a:pt x="22987" y="16132"/>
                  <a:pt x="23123" y="16119"/>
                  <a:pt x="23264" y="16092"/>
                </a:cubicBezTo>
                <a:cubicBezTo>
                  <a:pt x="24303" y="15899"/>
                  <a:pt x="24725" y="15259"/>
                  <a:pt x="24906" y="14813"/>
                </a:cubicBezTo>
                <a:cubicBezTo>
                  <a:pt x="25800" y="15748"/>
                  <a:pt x="27032" y="16272"/>
                  <a:pt x="28317" y="16272"/>
                </a:cubicBezTo>
                <a:cubicBezTo>
                  <a:pt x="28507" y="16272"/>
                  <a:pt x="28698" y="16261"/>
                  <a:pt x="28890" y="16237"/>
                </a:cubicBezTo>
                <a:cubicBezTo>
                  <a:pt x="30761" y="16044"/>
                  <a:pt x="31788" y="15187"/>
                  <a:pt x="32343" y="14161"/>
                </a:cubicBezTo>
                <a:cubicBezTo>
                  <a:pt x="32774" y="14341"/>
                  <a:pt x="33189" y="14419"/>
                  <a:pt x="33540" y="14419"/>
                </a:cubicBezTo>
                <a:cubicBezTo>
                  <a:pt x="33730" y="14419"/>
                  <a:pt x="33901" y="14396"/>
                  <a:pt x="34045" y="14354"/>
                </a:cubicBezTo>
                <a:cubicBezTo>
                  <a:pt x="35953" y="13774"/>
                  <a:pt x="35856" y="12265"/>
                  <a:pt x="35615" y="11891"/>
                </a:cubicBezTo>
                <a:lnTo>
                  <a:pt x="35615" y="11891"/>
                </a:lnTo>
                <a:cubicBezTo>
                  <a:pt x="35769" y="11959"/>
                  <a:pt x="35935" y="11991"/>
                  <a:pt x="36104" y="11991"/>
                </a:cubicBezTo>
                <a:cubicBezTo>
                  <a:pt x="36174" y="11991"/>
                  <a:pt x="36245" y="11986"/>
                  <a:pt x="36315" y="11976"/>
                </a:cubicBezTo>
                <a:cubicBezTo>
                  <a:pt x="36641" y="11927"/>
                  <a:pt x="37039" y="11746"/>
                  <a:pt x="37474" y="11287"/>
                </a:cubicBezTo>
                <a:lnTo>
                  <a:pt x="37631" y="11348"/>
                </a:lnTo>
                <a:cubicBezTo>
                  <a:pt x="38348" y="11600"/>
                  <a:pt x="39103" y="11735"/>
                  <a:pt x="39860" y="11735"/>
                </a:cubicBezTo>
                <a:cubicBezTo>
                  <a:pt x="40047" y="11735"/>
                  <a:pt x="40233" y="11727"/>
                  <a:pt x="40420" y="11710"/>
                </a:cubicBezTo>
                <a:cubicBezTo>
                  <a:pt x="42025" y="11577"/>
                  <a:pt x="43269" y="10841"/>
                  <a:pt x="44090" y="10285"/>
                </a:cubicBezTo>
                <a:cubicBezTo>
                  <a:pt x="45164" y="10225"/>
                  <a:pt x="46166" y="10165"/>
                  <a:pt x="47156" y="10032"/>
                </a:cubicBezTo>
                <a:cubicBezTo>
                  <a:pt x="47410" y="9996"/>
                  <a:pt x="47663" y="9959"/>
                  <a:pt x="47917" y="9923"/>
                </a:cubicBezTo>
                <a:cubicBezTo>
                  <a:pt x="48943" y="9742"/>
                  <a:pt x="49969" y="9476"/>
                  <a:pt x="50947" y="9126"/>
                </a:cubicBezTo>
                <a:cubicBezTo>
                  <a:pt x="51128" y="9054"/>
                  <a:pt x="51309" y="8994"/>
                  <a:pt x="51490" y="8921"/>
                </a:cubicBezTo>
                <a:cubicBezTo>
                  <a:pt x="51937" y="8752"/>
                  <a:pt x="51949" y="8523"/>
                  <a:pt x="51647" y="8305"/>
                </a:cubicBezTo>
                <a:cubicBezTo>
                  <a:pt x="51101" y="7925"/>
                  <a:pt x="49573" y="7569"/>
                  <a:pt x="47926" y="7569"/>
                </a:cubicBezTo>
                <a:cubicBezTo>
                  <a:pt x="47899" y="7569"/>
                  <a:pt x="47872" y="7569"/>
                  <a:pt x="47844" y="7569"/>
                </a:cubicBezTo>
                <a:cubicBezTo>
                  <a:pt x="46444" y="7569"/>
                  <a:pt x="43740" y="8317"/>
                  <a:pt x="43740" y="8317"/>
                </a:cubicBezTo>
                <a:cubicBezTo>
                  <a:pt x="43177" y="7816"/>
                  <a:pt x="41789" y="7350"/>
                  <a:pt x="40267" y="7350"/>
                </a:cubicBezTo>
                <a:cubicBezTo>
                  <a:pt x="39112" y="7350"/>
                  <a:pt x="37880" y="7618"/>
                  <a:pt x="36870" y="8342"/>
                </a:cubicBezTo>
                <a:cubicBezTo>
                  <a:pt x="36454" y="7174"/>
                  <a:pt x="35206" y="6467"/>
                  <a:pt x="33994" y="6467"/>
                </a:cubicBezTo>
                <a:cubicBezTo>
                  <a:pt x="33376" y="6467"/>
                  <a:pt x="32767" y="6651"/>
                  <a:pt x="32283" y="7050"/>
                </a:cubicBezTo>
                <a:cubicBezTo>
                  <a:pt x="32790" y="4563"/>
                  <a:pt x="30882" y="1859"/>
                  <a:pt x="28395" y="1508"/>
                </a:cubicBezTo>
                <a:cubicBezTo>
                  <a:pt x="28210" y="1483"/>
                  <a:pt x="28025" y="1470"/>
                  <a:pt x="27840" y="1470"/>
                </a:cubicBezTo>
                <a:cubicBezTo>
                  <a:pt x="25532" y="1470"/>
                  <a:pt x="23335" y="3434"/>
                  <a:pt x="23168" y="5770"/>
                </a:cubicBezTo>
                <a:cubicBezTo>
                  <a:pt x="23243" y="4585"/>
                  <a:pt x="22084" y="3601"/>
                  <a:pt x="20957" y="3601"/>
                </a:cubicBezTo>
                <a:cubicBezTo>
                  <a:pt x="20649" y="3601"/>
                  <a:pt x="20343" y="3675"/>
                  <a:pt x="20065" y="3838"/>
                </a:cubicBezTo>
                <a:cubicBezTo>
                  <a:pt x="19846" y="1737"/>
                  <a:pt x="17871" y="0"/>
                  <a:pt x="1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244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All About Edaphology by Slidesgo">
  <a:themeElements>
    <a:clrScheme name="Simple Light">
      <a:dk1>
        <a:srgbClr val="351D00"/>
      </a:dk1>
      <a:lt1>
        <a:srgbClr val="EAFCFF"/>
      </a:lt1>
      <a:dk2>
        <a:srgbClr val="FFFFFF"/>
      </a:dk2>
      <a:lt2>
        <a:srgbClr val="49250F"/>
      </a:lt2>
      <a:accent1>
        <a:srgbClr val="542C13"/>
      </a:accent1>
      <a:accent2>
        <a:srgbClr val="6C492C"/>
      </a:accent2>
      <a:accent3>
        <a:srgbClr val="005623"/>
      </a:accent3>
      <a:accent4>
        <a:srgbClr val="478814"/>
      </a:accent4>
      <a:accent5>
        <a:srgbClr val="CAD4B1"/>
      </a:accent5>
      <a:accent6>
        <a:srgbClr val="A87E2A"/>
      </a:accent6>
      <a:hlink>
        <a:srgbClr val="351D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544</TotalTime>
  <Words>680</Words>
  <Application>Microsoft Office PowerPoint</Application>
  <PresentationFormat>On-screen Show (16:9)</PresentationFormat>
  <Paragraphs>130</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Calistoga</vt:lpstr>
      <vt:lpstr>Sarabun</vt:lpstr>
      <vt:lpstr>Cabin</vt:lpstr>
      <vt:lpstr>Arial</vt:lpstr>
      <vt:lpstr>Lexend Deca Light</vt:lpstr>
      <vt:lpstr>Nunito Light</vt:lpstr>
      <vt:lpstr>All About Edaphology by Slidesgo</vt:lpstr>
      <vt:lpstr> Plant Growth Optimization (PGO)</vt:lpstr>
      <vt:lpstr>PLAN</vt:lpstr>
      <vt:lpstr>PLAN</vt:lpstr>
      <vt:lpstr>Introduction  </vt:lpstr>
      <vt:lpstr>DEFINITION  </vt:lpstr>
      <vt:lpstr>Concepts de Base </vt:lpstr>
      <vt:lpstr>Concepts de Base </vt:lpstr>
      <vt:lpstr>Concepts de Base</vt:lpstr>
      <vt:lpstr>Métaheuristique de l'Algorithme PGO  </vt:lpstr>
      <vt:lpstr>Métaheuristique de l'Algorithme PGO</vt:lpstr>
      <vt:lpstr>PowerPoint Presentation</vt:lpstr>
      <vt:lpstr>Applications </vt:lpstr>
      <vt:lpstr>Applications de PGO</vt:lpstr>
      <vt:lpstr>Avantages et inconvénients </vt:lpstr>
      <vt:lpstr>Avantages et inconvénients</vt:lpstr>
      <vt:lpstr>Comparaison entre PGO et GA  </vt:lpstr>
      <vt:lpstr>PowerPoint Presentation</vt:lpstr>
      <vt:lpstr>Implémentation  </vt:lpstr>
      <vt:lpstr>Conclusion  </vt:lpstr>
      <vt:lpstr>Le Plant Growth Optimization (PGO) est une approche innovante et bio-inspirée pour résoudre des problèmes d'optimisation.  En imitant les mécanismes de croissance des plantes, il offre une méthode naturelle et potentiellement très efficace pour explorer l'espace des solutions et trouver des solutions optimales.</vt:lpstr>
      <vt:lpstr>Merci Pour Votre Attention !  Des questions ? loubna.elghazi1@etu.uae.ac.ma</vt:lpstr>
      <vt:lpstr>Ressources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Loubna El ghazi</cp:lastModifiedBy>
  <cp:revision>27</cp:revision>
  <dcterms:modified xsi:type="dcterms:W3CDTF">2024-06-28T23:54:12Z</dcterms:modified>
</cp:coreProperties>
</file>